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22"/>
  </p:notesMasterIdLst>
  <p:sldIdLst>
    <p:sldId id="256" r:id="rId2"/>
    <p:sldId id="260" r:id="rId3"/>
    <p:sldId id="265" r:id="rId4"/>
    <p:sldId id="308" r:id="rId5"/>
    <p:sldId id="310" r:id="rId6"/>
    <p:sldId id="263" r:id="rId7"/>
    <p:sldId id="315" r:id="rId8"/>
    <p:sldId id="316" r:id="rId9"/>
    <p:sldId id="311" r:id="rId10"/>
    <p:sldId id="313" r:id="rId11"/>
    <p:sldId id="314" r:id="rId12"/>
    <p:sldId id="259" r:id="rId13"/>
    <p:sldId id="317" r:id="rId14"/>
    <p:sldId id="318" r:id="rId15"/>
    <p:sldId id="319" r:id="rId16"/>
    <p:sldId id="320" r:id="rId17"/>
    <p:sldId id="321" r:id="rId18"/>
    <p:sldId id="264" r:id="rId19"/>
    <p:sldId id="324" r:id="rId20"/>
    <p:sldId id="325" r:id="rId21"/>
  </p:sldIdLst>
  <p:sldSz cx="9144000" cy="5143500" type="screen16x9"/>
  <p:notesSz cx="6858000" cy="9144000"/>
  <p:embeddedFontLst>
    <p:embeddedFont>
      <p:font typeface="Poppins" panose="00000500000000000000" pitchFamily="2" charset="0"/>
      <p:regular r:id="rId23"/>
      <p:bold r:id="rId24"/>
      <p:italic r:id="rId25"/>
      <p:boldItalic r:id="rId26"/>
    </p:embeddedFont>
    <p:embeddedFont>
      <p:font typeface="Poppins ExtraBold" panose="00000900000000000000" pitchFamily="2" charset="0"/>
      <p:bold r:id="rId27"/>
      <p:boldItalic r:id="rId28"/>
    </p:embeddedFont>
    <p:embeddedFont>
      <p:font typeface="Poppins Medium" panose="00000600000000000000" pitchFamily="2" charset="0"/>
      <p:regular r:id="rId29"/>
      <p:bold r:id="rId30"/>
      <p:italic r:id="rId31"/>
      <p:boldItalic r:id="rId32"/>
    </p:embeddedFont>
    <p:embeddedFont>
      <p:font typeface="Poppins SemiBold" panose="00000700000000000000" pitchFamily="2"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056ACA4-726D-440D-B8E7-32A4ACE4328F}">
  <a:tblStyle styleId="{2056ACA4-726D-440D-B8E7-32A4ACE4328F}"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864AAE4-1DB3-4EFF-98CE-9CFC5E4CEB4F}"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38 孫振榮" userId="254844d7-bd45-445e-a96a-a066242fa5c8" providerId="ADAL" clId="{3AAAD3FD-B575-406D-9BAF-F0BD2301A535}"/>
    <pc:docChg chg="undo custSel addSld delSld modSld sldOrd delMainMaster">
      <pc:chgData name="38 孫振榮" userId="254844d7-bd45-445e-a96a-a066242fa5c8" providerId="ADAL" clId="{3AAAD3FD-B575-406D-9BAF-F0BD2301A535}" dt="2025-12-09T06:51:41.171" v="10459" actId="20577"/>
      <pc:docMkLst>
        <pc:docMk/>
      </pc:docMkLst>
      <pc:sldChg chg="addSp delSp modSp mod ord modNotes">
        <pc:chgData name="38 孫振榮" userId="254844d7-bd45-445e-a96a-a066242fa5c8" providerId="ADAL" clId="{3AAAD3FD-B575-406D-9BAF-F0BD2301A535}" dt="2025-12-02T05:25:04.742" v="10396" actId="20577"/>
        <pc:sldMkLst>
          <pc:docMk/>
          <pc:sldMk cId="0" sldId="259"/>
        </pc:sldMkLst>
        <pc:spChg chg="add mod">
          <ac:chgData name="38 孫振榮" userId="254844d7-bd45-445e-a96a-a066242fa5c8" providerId="ADAL" clId="{3AAAD3FD-B575-406D-9BAF-F0BD2301A535}" dt="2025-12-02T03:56:26.927" v="4384" actId="20577"/>
          <ac:spMkLst>
            <pc:docMk/>
            <pc:sldMk cId="0" sldId="259"/>
            <ac:spMk id="2" creationId="{AFF2A2D3-4467-F80E-3B0C-424FE346C2CE}"/>
          </ac:spMkLst>
        </pc:spChg>
        <pc:spChg chg="add mod">
          <ac:chgData name="38 孫振榮" userId="254844d7-bd45-445e-a96a-a066242fa5c8" providerId="ADAL" clId="{3AAAD3FD-B575-406D-9BAF-F0BD2301A535}" dt="2025-12-02T03:56:34.539" v="4409" actId="20577"/>
          <ac:spMkLst>
            <pc:docMk/>
            <pc:sldMk cId="0" sldId="259"/>
            <ac:spMk id="3" creationId="{EAC5575B-0635-00B9-26BD-7A6628114EA8}"/>
          </ac:spMkLst>
        </pc:spChg>
        <pc:spChg chg="add mod">
          <ac:chgData name="38 孫振榮" userId="254844d7-bd45-445e-a96a-a066242fa5c8" providerId="ADAL" clId="{3AAAD3FD-B575-406D-9BAF-F0BD2301A535}" dt="2025-12-02T04:05:26.087" v="5195" actId="208"/>
          <ac:spMkLst>
            <pc:docMk/>
            <pc:sldMk cId="0" sldId="259"/>
            <ac:spMk id="8" creationId="{DFD9B92D-3EA3-204C-663F-FCAAAA7370CF}"/>
          </ac:spMkLst>
        </pc:spChg>
        <pc:spChg chg="add mod">
          <ac:chgData name="38 孫振榮" userId="254844d7-bd45-445e-a96a-a066242fa5c8" providerId="ADAL" clId="{3AAAD3FD-B575-406D-9BAF-F0BD2301A535}" dt="2025-12-02T05:25:04.742" v="10396" actId="20577"/>
          <ac:spMkLst>
            <pc:docMk/>
            <pc:sldMk cId="0" sldId="259"/>
            <ac:spMk id="10" creationId="{7079AD10-073D-2E9A-1409-2CDDE31BD939}"/>
          </ac:spMkLst>
        </pc:spChg>
        <pc:picChg chg="add mod">
          <ac:chgData name="38 孫振榮" userId="254844d7-bd45-445e-a96a-a066242fa5c8" providerId="ADAL" clId="{3AAAD3FD-B575-406D-9BAF-F0BD2301A535}" dt="2025-12-02T04:09:18.927" v="5201" actId="1076"/>
          <ac:picMkLst>
            <pc:docMk/>
            <pc:sldMk cId="0" sldId="259"/>
            <ac:picMk id="11" creationId="{29E51B65-4819-B127-2818-86CE0249CA31}"/>
          </ac:picMkLst>
        </pc:picChg>
      </pc:sldChg>
      <pc:sldChg chg="addSp delSp modSp mod ord modNotes">
        <pc:chgData name="38 孫振榮" userId="254844d7-bd45-445e-a96a-a066242fa5c8" providerId="ADAL" clId="{3AAAD3FD-B575-406D-9BAF-F0BD2301A535}" dt="2025-12-09T06:50:53.490" v="10450" actId="20577"/>
        <pc:sldMkLst>
          <pc:docMk/>
          <pc:sldMk cId="0" sldId="263"/>
        </pc:sldMkLst>
        <pc:spChg chg="add mod">
          <ac:chgData name="38 孫振榮" userId="254844d7-bd45-445e-a96a-a066242fa5c8" providerId="ADAL" clId="{3AAAD3FD-B575-406D-9BAF-F0BD2301A535}" dt="2025-12-02T00:46:07.494" v="35" actId="20577"/>
          <ac:spMkLst>
            <pc:docMk/>
            <pc:sldMk cId="0" sldId="263"/>
            <ac:spMk id="2" creationId="{6F7A3451-8F60-2B9C-A6D4-E9A0FF92FC2C}"/>
          </ac:spMkLst>
        </pc:spChg>
        <pc:spChg chg="add mod">
          <ac:chgData name="38 孫振榮" userId="254844d7-bd45-445e-a96a-a066242fa5c8" providerId="ADAL" clId="{3AAAD3FD-B575-406D-9BAF-F0BD2301A535}" dt="2025-12-02T00:46:18.878" v="70" actId="20577"/>
          <ac:spMkLst>
            <pc:docMk/>
            <pc:sldMk cId="0" sldId="263"/>
            <ac:spMk id="3" creationId="{5D05DD2A-0249-E00E-616C-C620470F2FDF}"/>
          </ac:spMkLst>
        </pc:spChg>
        <pc:spChg chg="add mod">
          <ac:chgData name="38 孫振榮" userId="254844d7-bd45-445e-a96a-a066242fa5c8" providerId="ADAL" clId="{3AAAD3FD-B575-406D-9BAF-F0BD2301A535}" dt="2025-12-02T00:50:21.549" v="172" actId="1076"/>
          <ac:spMkLst>
            <pc:docMk/>
            <pc:sldMk cId="0" sldId="263"/>
            <ac:spMk id="14" creationId="{33F83B6F-AE25-1A30-0022-686DB0E7CF69}"/>
          </ac:spMkLst>
        </pc:spChg>
        <pc:spChg chg="add mod">
          <ac:chgData name="38 孫振榮" userId="254844d7-bd45-445e-a96a-a066242fa5c8" providerId="ADAL" clId="{3AAAD3FD-B575-406D-9BAF-F0BD2301A535}" dt="2025-12-09T06:50:53.490" v="10450" actId="20577"/>
          <ac:spMkLst>
            <pc:docMk/>
            <pc:sldMk cId="0" sldId="263"/>
            <ac:spMk id="15" creationId="{AB5E1848-B9CA-4579-4F9E-1ED82994202C}"/>
          </ac:spMkLst>
        </pc:spChg>
        <pc:picChg chg="add mod">
          <ac:chgData name="38 孫振榮" userId="254844d7-bd45-445e-a96a-a066242fa5c8" providerId="ADAL" clId="{3AAAD3FD-B575-406D-9BAF-F0BD2301A535}" dt="2025-12-02T00:49:20.281" v="85" actId="1076"/>
          <ac:picMkLst>
            <pc:docMk/>
            <pc:sldMk cId="0" sldId="263"/>
            <ac:picMk id="1026" creationId="{7E36ACA0-038F-CAC6-AFD1-1B9A612D08AA}"/>
          </ac:picMkLst>
        </pc:picChg>
      </pc:sldChg>
      <pc:sldChg chg="addSp delSp modSp mod ord modNotes">
        <pc:chgData name="38 孫振榮" userId="254844d7-bd45-445e-a96a-a066242fa5c8" providerId="ADAL" clId="{3AAAD3FD-B575-406D-9BAF-F0BD2301A535}" dt="2025-12-02T05:13:39.616" v="9372" actId="14100"/>
        <pc:sldMkLst>
          <pc:docMk/>
          <pc:sldMk cId="0" sldId="264"/>
        </pc:sldMkLst>
        <pc:spChg chg="add mod">
          <ac:chgData name="38 孫振榮" userId="254844d7-bd45-445e-a96a-a066242fa5c8" providerId="ADAL" clId="{3AAAD3FD-B575-406D-9BAF-F0BD2301A535}" dt="2025-12-02T05:06:17.020" v="8632" actId="14100"/>
          <ac:spMkLst>
            <pc:docMk/>
            <pc:sldMk cId="0" sldId="264"/>
            <ac:spMk id="2" creationId="{EC3B705E-5018-0BB4-1102-E1B1D9FFD46D}"/>
          </ac:spMkLst>
        </pc:spChg>
        <pc:spChg chg="add mod">
          <ac:chgData name="38 孫振榮" userId="254844d7-bd45-445e-a96a-a066242fa5c8" providerId="ADAL" clId="{3AAAD3FD-B575-406D-9BAF-F0BD2301A535}" dt="2025-12-02T05:06:42.873" v="8646" actId="20577"/>
          <ac:spMkLst>
            <pc:docMk/>
            <pc:sldMk cId="0" sldId="264"/>
            <ac:spMk id="3" creationId="{C0C59E4C-AE88-F678-485D-27BE1CD576BF}"/>
          </ac:spMkLst>
        </pc:spChg>
        <pc:spChg chg="add mod">
          <ac:chgData name="38 孫振榮" userId="254844d7-bd45-445e-a96a-a066242fa5c8" providerId="ADAL" clId="{3AAAD3FD-B575-406D-9BAF-F0BD2301A535}" dt="2025-12-02T05:09:28.539" v="8728" actId="1076"/>
          <ac:spMkLst>
            <pc:docMk/>
            <pc:sldMk cId="0" sldId="264"/>
            <ac:spMk id="21" creationId="{86FB1A55-2B2E-4A6F-2DD8-699BA28D423A}"/>
          </ac:spMkLst>
        </pc:spChg>
        <pc:spChg chg="add mod">
          <ac:chgData name="38 孫振榮" userId="254844d7-bd45-445e-a96a-a066242fa5c8" providerId="ADAL" clId="{3AAAD3FD-B575-406D-9BAF-F0BD2301A535}" dt="2025-12-02T05:13:39.616" v="9372" actId="14100"/>
          <ac:spMkLst>
            <pc:docMk/>
            <pc:sldMk cId="0" sldId="264"/>
            <ac:spMk id="22" creationId="{2CEE3AD1-66D8-A87F-0893-8171F268F7C2}"/>
          </ac:spMkLst>
        </pc:spChg>
        <pc:picChg chg="add mod">
          <ac:chgData name="38 孫振榮" userId="254844d7-bd45-445e-a96a-a066242fa5c8" providerId="ADAL" clId="{3AAAD3FD-B575-406D-9BAF-F0BD2301A535}" dt="2025-12-02T05:08:48.075" v="8655" actId="1076"/>
          <ac:picMkLst>
            <pc:docMk/>
            <pc:sldMk cId="0" sldId="264"/>
            <ac:picMk id="20" creationId="{94FBF1AD-6CE6-703D-7C58-D31ADD371024}"/>
          </ac:picMkLst>
        </pc:picChg>
      </pc:sldChg>
      <pc:sldChg chg="addSp modSp mod">
        <pc:chgData name="38 孫振榮" userId="254844d7-bd45-445e-a96a-a066242fa5c8" providerId="ADAL" clId="{3AAAD3FD-B575-406D-9BAF-F0BD2301A535}" dt="2025-12-01T23:38:05.794" v="30" actId="14100"/>
        <pc:sldMkLst>
          <pc:docMk/>
          <pc:sldMk cId="0" sldId="265"/>
        </pc:sldMkLst>
        <pc:spChg chg="mod">
          <ac:chgData name="38 孫振榮" userId="254844d7-bd45-445e-a96a-a066242fa5c8" providerId="ADAL" clId="{3AAAD3FD-B575-406D-9BAF-F0BD2301A535}" dt="2025-12-01T23:36:25.477" v="4" actId="208"/>
          <ac:spMkLst>
            <pc:docMk/>
            <pc:sldMk cId="0" sldId="265"/>
            <ac:spMk id="2" creationId="{B7764D79-34FF-8850-B4F7-D84F69814CC4}"/>
          </ac:spMkLst>
        </pc:spChg>
        <pc:spChg chg="add mod">
          <ac:chgData name="38 孫振榮" userId="254844d7-bd45-445e-a96a-a066242fa5c8" providerId="ADAL" clId="{3AAAD3FD-B575-406D-9BAF-F0BD2301A535}" dt="2025-12-01T23:37:51.088" v="26" actId="1076"/>
          <ac:spMkLst>
            <pc:docMk/>
            <pc:sldMk cId="0" sldId="265"/>
            <ac:spMk id="3" creationId="{999F3A65-E6DE-39D8-FFCC-A9D9E3189FF8}"/>
          </ac:spMkLst>
        </pc:spChg>
        <pc:spChg chg="add mod">
          <ac:chgData name="38 孫振榮" userId="254844d7-bd45-445e-a96a-a066242fa5c8" providerId="ADAL" clId="{3AAAD3FD-B575-406D-9BAF-F0BD2301A535}" dt="2025-12-01T23:37:51.088" v="26" actId="1076"/>
          <ac:spMkLst>
            <pc:docMk/>
            <pc:sldMk cId="0" sldId="265"/>
            <ac:spMk id="4" creationId="{E993DE3E-160A-A563-FA9B-0AEA13B2F447}"/>
          </ac:spMkLst>
        </pc:spChg>
        <pc:spChg chg="mod">
          <ac:chgData name="38 孫振榮" userId="254844d7-bd45-445e-a96a-a066242fa5c8" providerId="ADAL" clId="{3AAAD3FD-B575-406D-9BAF-F0BD2301A535}" dt="2025-12-01T23:37:18.794" v="20" actId="6549"/>
          <ac:spMkLst>
            <pc:docMk/>
            <pc:sldMk cId="0" sldId="265"/>
            <ac:spMk id="1226" creationId="{00000000-0000-0000-0000-000000000000}"/>
          </ac:spMkLst>
        </pc:spChg>
        <pc:picChg chg="mod">
          <ac:chgData name="38 孫振榮" userId="254844d7-bd45-445e-a96a-a066242fa5c8" providerId="ADAL" clId="{3AAAD3FD-B575-406D-9BAF-F0BD2301A535}" dt="2025-12-01T23:38:02.075" v="29" actId="14100"/>
          <ac:picMkLst>
            <pc:docMk/>
            <pc:sldMk cId="0" sldId="265"/>
            <ac:picMk id="5" creationId="{38C9003D-00B0-D93E-EDE0-A8AC8180CAAF}"/>
          </ac:picMkLst>
        </pc:picChg>
        <pc:picChg chg="mod">
          <ac:chgData name="38 孫振榮" userId="254844d7-bd45-445e-a96a-a066242fa5c8" providerId="ADAL" clId="{3AAAD3FD-B575-406D-9BAF-F0BD2301A535}" dt="2025-12-01T23:38:05.794" v="30" actId="14100"/>
          <ac:picMkLst>
            <pc:docMk/>
            <pc:sldMk cId="0" sldId="265"/>
            <ac:picMk id="6" creationId="{9E6851F4-F062-6A34-28F7-C094BAF8ED05}"/>
          </ac:picMkLst>
        </pc:picChg>
      </pc:sldChg>
      <pc:sldChg chg="addSp modSp">
        <pc:chgData name="38 孫振榮" userId="254844d7-bd45-445e-a96a-a066242fa5c8" providerId="ADAL" clId="{3AAAD3FD-B575-406D-9BAF-F0BD2301A535}" dt="2025-12-01T23:37:54.305" v="27"/>
        <pc:sldMkLst>
          <pc:docMk/>
          <pc:sldMk cId="2346072472" sldId="308"/>
        </pc:sldMkLst>
        <pc:spChg chg="add mod">
          <ac:chgData name="38 孫振榮" userId="254844d7-bd45-445e-a96a-a066242fa5c8" providerId="ADAL" clId="{3AAAD3FD-B575-406D-9BAF-F0BD2301A535}" dt="2025-12-01T23:37:54.305" v="27"/>
          <ac:spMkLst>
            <pc:docMk/>
            <pc:sldMk cId="2346072472" sldId="308"/>
            <ac:spMk id="2" creationId="{FD70DEB8-C721-EEC3-AB08-634F63BB1926}"/>
          </ac:spMkLst>
        </pc:spChg>
        <pc:spChg chg="add mod">
          <ac:chgData name="38 孫振榮" userId="254844d7-bd45-445e-a96a-a066242fa5c8" providerId="ADAL" clId="{3AAAD3FD-B575-406D-9BAF-F0BD2301A535}" dt="2025-12-01T23:37:54.305" v="27"/>
          <ac:spMkLst>
            <pc:docMk/>
            <pc:sldMk cId="2346072472" sldId="308"/>
            <ac:spMk id="3" creationId="{CEC0DB78-1983-88C1-3C4F-798982C814BF}"/>
          </ac:spMkLst>
        </pc:spChg>
      </pc:sldChg>
      <pc:sldChg chg="addSp modSp">
        <pc:chgData name="38 孫振榮" userId="254844d7-bd45-445e-a96a-a066242fa5c8" providerId="ADAL" clId="{3AAAD3FD-B575-406D-9BAF-F0BD2301A535}" dt="2025-12-01T23:37:56.971" v="28"/>
        <pc:sldMkLst>
          <pc:docMk/>
          <pc:sldMk cId="664695112" sldId="310"/>
        </pc:sldMkLst>
        <pc:spChg chg="add mod">
          <ac:chgData name="38 孫振榮" userId="254844d7-bd45-445e-a96a-a066242fa5c8" providerId="ADAL" clId="{3AAAD3FD-B575-406D-9BAF-F0BD2301A535}" dt="2025-12-01T23:37:56.971" v="28"/>
          <ac:spMkLst>
            <pc:docMk/>
            <pc:sldMk cId="664695112" sldId="310"/>
            <ac:spMk id="3" creationId="{29523463-E523-E6FA-2096-B6AB390FDDBC}"/>
          </ac:spMkLst>
        </pc:spChg>
        <pc:spChg chg="add mod">
          <ac:chgData name="38 孫振榮" userId="254844d7-bd45-445e-a96a-a066242fa5c8" providerId="ADAL" clId="{3AAAD3FD-B575-406D-9BAF-F0BD2301A535}" dt="2025-12-01T23:37:56.971" v="28"/>
          <ac:spMkLst>
            <pc:docMk/>
            <pc:sldMk cId="664695112" sldId="310"/>
            <ac:spMk id="6" creationId="{AED745B4-37DA-0F4E-B414-E96CB5D26F88}"/>
          </ac:spMkLst>
        </pc:spChg>
      </pc:sldChg>
      <pc:sldChg chg="addSp delSp modSp add mod">
        <pc:chgData name="38 孫振榮" userId="254844d7-bd45-445e-a96a-a066242fa5c8" providerId="ADAL" clId="{3AAAD3FD-B575-406D-9BAF-F0BD2301A535}" dt="2025-12-09T06:51:10.233" v="10454" actId="20577"/>
        <pc:sldMkLst>
          <pc:docMk/>
          <pc:sldMk cId="3146589914" sldId="311"/>
        </pc:sldMkLst>
        <pc:spChg chg="mod">
          <ac:chgData name="38 孫振榮" userId="254844d7-bd45-445e-a96a-a066242fa5c8" providerId="ADAL" clId="{3AAAD3FD-B575-406D-9BAF-F0BD2301A535}" dt="2025-12-02T01:00:03.868" v="1731" actId="20577"/>
          <ac:spMkLst>
            <pc:docMk/>
            <pc:sldMk cId="3146589914" sldId="311"/>
            <ac:spMk id="14" creationId="{AB9A0F5A-452E-1278-4F44-C6262C719C47}"/>
          </ac:spMkLst>
        </pc:spChg>
        <pc:spChg chg="mod">
          <ac:chgData name="38 孫振榮" userId="254844d7-bd45-445e-a96a-a066242fa5c8" providerId="ADAL" clId="{3AAAD3FD-B575-406D-9BAF-F0BD2301A535}" dt="2025-12-09T06:51:10.233" v="10454" actId="20577"/>
          <ac:spMkLst>
            <pc:docMk/>
            <pc:sldMk cId="3146589914" sldId="311"/>
            <ac:spMk id="15" creationId="{43AAE11C-4E23-1C53-DAB9-D2EFA88A1631}"/>
          </ac:spMkLst>
        </pc:spChg>
        <pc:picChg chg="add mod">
          <ac:chgData name="38 孫振榮" userId="254844d7-bd45-445e-a96a-a066242fa5c8" providerId="ADAL" clId="{3AAAD3FD-B575-406D-9BAF-F0BD2301A535}" dt="2025-12-02T00:59:18.841" v="1613" actId="1076"/>
          <ac:picMkLst>
            <pc:docMk/>
            <pc:sldMk cId="3146589914" sldId="311"/>
            <ac:picMk id="2050" creationId="{1639B6CA-5296-5552-0F0F-DCB400F9F632}"/>
          </ac:picMkLst>
        </pc:picChg>
      </pc:sldChg>
      <pc:sldChg chg="addSp delSp modSp add mod">
        <pc:chgData name="38 孫振榮" userId="254844d7-bd45-445e-a96a-a066242fa5c8" providerId="ADAL" clId="{3AAAD3FD-B575-406D-9BAF-F0BD2301A535}" dt="2025-12-09T06:51:41.171" v="10459" actId="20577"/>
        <pc:sldMkLst>
          <pc:docMk/>
          <pc:sldMk cId="4242385280" sldId="313"/>
        </pc:sldMkLst>
        <pc:spChg chg="mod">
          <ac:chgData name="38 孫振榮" userId="254844d7-bd45-445e-a96a-a066242fa5c8" providerId="ADAL" clId="{3AAAD3FD-B575-406D-9BAF-F0BD2301A535}" dt="2025-12-02T01:06:20.037" v="2061" actId="6549"/>
          <ac:spMkLst>
            <pc:docMk/>
            <pc:sldMk cId="4242385280" sldId="313"/>
            <ac:spMk id="14" creationId="{871D9353-A8AC-B639-00C9-4AEBF944C477}"/>
          </ac:spMkLst>
        </pc:spChg>
        <pc:spChg chg="mod">
          <ac:chgData name="38 孫振榮" userId="254844d7-bd45-445e-a96a-a066242fa5c8" providerId="ADAL" clId="{3AAAD3FD-B575-406D-9BAF-F0BD2301A535}" dt="2025-12-09T06:51:41.171" v="10459" actId="20577"/>
          <ac:spMkLst>
            <pc:docMk/>
            <pc:sldMk cId="4242385280" sldId="313"/>
            <ac:spMk id="15" creationId="{A4453C1B-DE3A-85C6-1E3F-C7B64AA39FED}"/>
          </ac:spMkLst>
        </pc:spChg>
        <pc:picChg chg="add mod">
          <ac:chgData name="38 孫振榮" userId="254844d7-bd45-445e-a96a-a066242fa5c8" providerId="ADAL" clId="{3AAAD3FD-B575-406D-9BAF-F0BD2301A535}" dt="2025-12-02T01:06:05.680" v="2014" actId="1076"/>
          <ac:picMkLst>
            <pc:docMk/>
            <pc:sldMk cId="4242385280" sldId="313"/>
            <ac:picMk id="5" creationId="{BAA2E8F4-50B4-BFF1-AC50-F3CF30AF16E3}"/>
          </ac:picMkLst>
        </pc:picChg>
      </pc:sldChg>
      <pc:sldChg chg="addSp delSp modSp add mod">
        <pc:chgData name="38 孫振榮" userId="254844d7-bd45-445e-a96a-a066242fa5c8" providerId="ADAL" clId="{3AAAD3FD-B575-406D-9BAF-F0BD2301A535}" dt="2025-12-02T01:17:06.037" v="3229" actId="6549"/>
        <pc:sldMkLst>
          <pc:docMk/>
          <pc:sldMk cId="1325607857" sldId="314"/>
        </pc:sldMkLst>
        <pc:spChg chg="mod">
          <ac:chgData name="38 孫振榮" userId="254844d7-bd45-445e-a96a-a066242fa5c8" providerId="ADAL" clId="{3AAAD3FD-B575-406D-9BAF-F0BD2301A535}" dt="2025-12-02T01:13:32.321" v="2759" actId="20577"/>
          <ac:spMkLst>
            <pc:docMk/>
            <pc:sldMk cId="1325607857" sldId="314"/>
            <ac:spMk id="14" creationId="{3701077A-5997-11DB-D368-678E8C8B9CAB}"/>
          </ac:spMkLst>
        </pc:spChg>
        <pc:spChg chg="mod">
          <ac:chgData name="38 孫振榮" userId="254844d7-bd45-445e-a96a-a066242fa5c8" providerId="ADAL" clId="{3AAAD3FD-B575-406D-9BAF-F0BD2301A535}" dt="2025-12-02T01:17:06.037" v="3229" actId="6549"/>
          <ac:spMkLst>
            <pc:docMk/>
            <pc:sldMk cId="1325607857" sldId="314"/>
            <ac:spMk id="15" creationId="{6B338810-F269-7BA7-5E4A-D91B46D1AD15}"/>
          </ac:spMkLst>
        </pc:spChg>
        <pc:picChg chg="add mod">
          <ac:chgData name="38 孫振榮" userId="254844d7-bd45-445e-a96a-a066242fa5c8" providerId="ADAL" clId="{3AAAD3FD-B575-406D-9BAF-F0BD2301A535}" dt="2025-12-02T01:13:17.428" v="2710" actId="1076"/>
          <ac:picMkLst>
            <pc:docMk/>
            <pc:sldMk cId="1325607857" sldId="314"/>
            <ac:picMk id="6" creationId="{5F6AC677-0E7F-47CA-CFA9-2E623CA53C01}"/>
          </ac:picMkLst>
        </pc:picChg>
      </pc:sldChg>
      <pc:sldChg chg="addSp delSp modSp add mod ord">
        <pc:chgData name="38 孫振榮" userId="254844d7-bd45-445e-a96a-a066242fa5c8" providerId="ADAL" clId="{3AAAD3FD-B575-406D-9BAF-F0BD2301A535}" dt="2025-12-02T03:51:10.816" v="3718"/>
        <pc:sldMkLst>
          <pc:docMk/>
          <pc:sldMk cId="2506990629" sldId="315"/>
        </pc:sldMkLst>
        <pc:spChg chg="mod">
          <ac:chgData name="38 孫振榮" userId="254844d7-bd45-445e-a96a-a066242fa5c8" providerId="ADAL" clId="{3AAAD3FD-B575-406D-9BAF-F0BD2301A535}" dt="2025-12-02T03:44:38.253" v="3331" actId="1076"/>
          <ac:spMkLst>
            <pc:docMk/>
            <pc:sldMk cId="2506990629" sldId="315"/>
            <ac:spMk id="14" creationId="{085E1F73-10A7-AA73-3EF3-D6A1D40D39DC}"/>
          </ac:spMkLst>
        </pc:spChg>
        <pc:spChg chg="mod">
          <ac:chgData name="38 孫振榮" userId="254844d7-bd45-445e-a96a-a066242fa5c8" providerId="ADAL" clId="{3AAAD3FD-B575-406D-9BAF-F0BD2301A535}" dt="2025-12-02T03:49:49.119" v="3716" actId="6549"/>
          <ac:spMkLst>
            <pc:docMk/>
            <pc:sldMk cId="2506990629" sldId="315"/>
            <ac:spMk id="15" creationId="{E3D3552A-8BF1-E958-4E26-96D562BAF0D8}"/>
          </ac:spMkLst>
        </pc:spChg>
        <pc:picChg chg="add mod">
          <ac:chgData name="38 孫振榮" userId="254844d7-bd45-445e-a96a-a066242fa5c8" providerId="ADAL" clId="{3AAAD3FD-B575-406D-9BAF-F0BD2301A535}" dt="2025-12-02T03:44:19.948" v="3279" actId="1076"/>
          <ac:picMkLst>
            <pc:docMk/>
            <pc:sldMk cId="2506990629" sldId="315"/>
            <ac:picMk id="4" creationId="{03B87C0C-01EA-BAFE-40DE-CDF5347E6302}"/>
          </ac:picMkLst>
        </pc:picChg>
      </pc:sldChg>
      <pc:sldChg chg="addSp delSp modSp add mod">
        <pc:chgData name="38 孫振榮" userId="254844d7-bd45-445e-a96a-a066242fa5c8" providerId="ADAL" clId="{3AAAD3FD-B575-406D-9BAF-F0BD2301A535}" dt="2025-12-02T03:55:43.911" v="4380" actId="20577"/>
        <pc:sldMkLst>
          <pc:docMk/>
          <pc:sldMk cId="1276231581" sldId="316"/>
        </pc:sldMkLst>
        <pc:spChg chg="mod">
          <ac:chgData name="38 孫振榮" userId="254844d7-bd45-445e-a96a-a066242fa5c8" providerId="ADAL" clId="{3AAAD3FD-B575-406D-9BAF-F0BD2301A535}" dt="2025-12-02T03:52:24.521" v="3777" actId="6549"/>
          <ac:spMkLst>
            <pc:docMk/>
            <pc:sldMk cId="1276231581" sldId="316"/>
            <ac:spMk id="14" creationId="{3DE6614D-82A2-85EA-0E59-E282F65566E0}"/>
          </ac:spMkLst>
        </pc:spChg>
        <pc:spChg chg="mod">
          <ac:chgData name="38 孫振榮" userId="254844d7-bd45-445e-a96a-a066242fa5c8" providerId="ADAL" clId="{3AAAD3FD-B575-406D-9BAF-F0BD2301A535}" dt="2025-12-02T03:55:43.911" v="4380" actId="20577"/>
          <ac:spMkLst>
            <pc:docMk/>
            <pc:sldMk cId="1276231581" sldId="316"/>
            <ac:spMk id="15" creationId="{74D70187-3FA1-D667-A758-83323C9FFE35}"/>
          </ac:spMkLst>
        </pc:spChg>
        <pc:picChg chg="add mod">
          <ac:chgData name="38 孫振榮" userId="254844d7-bd45-445e-a96a-a066242fa5c8" providerId="ADAL" clId="{3AAAD3FD-B575-406D-9BAF-F0BD2301A535}" dt="2025-12-02T03:51:19.954" v="3723" actId="1076"/>
          <ac:picMkLst>
            <pc:docMk/>
            <pc:sldMk cId="1276231581" sldId="316"/>
            <ac:picMk id="3074" creationId="{9FAF1924-08D4-E58D-0A01-D489AFCE351A}"/>
          </ac:picMkLst>
        </pc:picChg>
      </pc:sldChg>
      <pc:sldChg chg="addSp delSp modSp add mod">
        <pc:chgData name="38 孫振榮" userId="254844d7-bd45-445e-a96a-a066242fa5c8" providerId="ADAL" clId="{3AAAD3FD-B575-406D-9BAF-F0BD2301A535}" dt="2025-12-02T04:16:34.395" v="5852" actId="732"/>
        <pc:sldMkLst>
          <pc:docMk/>
          <pc:sldMk cId="1203594344" sldId="317"/>
        </pc:sldMkLst>
        <pc:spChg chg="mod">
          <ac:chgData name="38 孫振榮" userId="254844d7-bd45-445e-a96a-a066242fa5c8" providerId="ADAL" clId="{3AAAD3FD-B575-406D-9BAF-F0BD2301A535}" dt="2025-12-02T04:09:33.777" v="5214" actId="20577"/>
          <ac:spMkLst>
            <pc:docMk/>
            <pc:sldMk cId="1203594344" sldId="317"/>
            <ac:spMk id="8" creationId="{0496056A-90A4-8920-5396-FEFF63DB8BE9}"/>
          </ac:spMkLst>
        </pc:spChg>
        <pc:spChg chg="mod">
          <ac:chgData name="38 孫振榮" userId="254844d7-bd45-445e-a96a-a066242fa5c8" providerId="ADAL" clId="{3AAAD3FD-B575-406D-9BAF-F0BD2301A535}" dt="2025-12-02T04:12:14.961" v="5825" actId="20577"/>
          <ac:spMkLst>
            <pc:docMk/>
            <pc:sldMk cId="1203594344" sldId="317"/>
            <ac:spMk id="10" creationId="{401926BE-3A59-5CC4-3E7B-35114A6313A0}"/>
          </ac:spMkLst>
        </pc:spChg>
        <pc:picChg chg="add mod">
          <ac:chgData name="38 孫振榮" userId="254844d7-bd45-445e-a96a-a066242fa5c8" providerId="ADAL" clId="{3AAAD3FD-B575-406D-9BAF-F0BD2301A535}" dt="2025-12-02T04:14:59.816" v="5835" actId="732"/>
          <ac:picMkLst>
            <pc:docMk/>
            <pc:sldMk cId="1203594344" sldId="317"/>
            <ac:picMk id="4098" creationId="{65BDE005-73FE-9EF5-B740-BF7B2D2E3B42}"/>
          </ac:picMkLst>
        </pc:picChg>
        <pc:picChg chg="add mod">
          <ac:chgData name="38 孫振榮" userId="254844d7-bd45-445e-a96a-a066242fa5c8" providerId="ADAL" clId="{3AAAD3FD-B575-406D-9BAF-F0BD2301A535}" dt="2025-12-02T04:14:54.552" v="5834" actId="1076"/>
          <ac:picMkLst>
            <pc:docMk/>
            <pc:sldMk cId="1203594344" sldId="317"/>
            <ac:picMk id="4100" creationId="{225FF24B-33BF-76A3-7049-F4D45744C320}"/>
          </ac:picMkLst>
        </pc:picChg>
        <pc:picChg chg="add mod">
          <ac:chgData name="38 孫振榮" userId="254844d7-bd45-445e-a96a-a066242fa5c8" providerId="ADAL" clId="{3AAAD3FD-B575-406D-9BAF-F0BD2301A535}" dt="2025-12-02T04:16:14.740" v="5847" actId="1076"/>
          <ac:picMkLst>
            <pc:docMk/>
            <pc:sldMk cId="1203594344" sldId="317"/>
            <ac:picMk id="4101" creationId="{8432C392-B118-37F7-8FA8-0D52DECC19DF}"/>
          </ac:picMkLst>
        </pc:picChg>
        <pc:picChg chg="add mod">
          <ac:chgData name="38 孫振榮" userId="254844d7-bd45-445e-a96a-a066242fa5c8" providerId="ADAL" clId="{3AAAD3FD-B575-406D-9BAF-F0BD2301A535}" dt="2025-12-02T04:16:34.395" v="5852" actId="732"/>
          <ac:picMkLst>
            <pc:docMk/>
            <pc:sldMk cId="1203594344" sldId="317"/>
            <ac:picMk id="4102" creationId="{5A1BBD59-8812-2956-DFAE-A8F71EC47DE8}"/>
          </ac:picMkLst>
        </pc:picChg>
      </pc:sldChg>
      <pc:sldChg chg="addSp delSp modSp add mod">
        <pc:chgData name="38 孫振榮" userId="254844d7-bd45-445e-a96a-a066242fa5c8" providerId="ADAL" clId="{3AAAD3FD-B575-406D-9BAF-F0BD2301A535}" dt="2025-12-02T04:23:45.217" v="6545" actId="6549"/>
        <pc:sldMkLst>
          <pc:docMk/>
          <pc:sldMk cId="3044847365" sldId="318"/>
        </pc:sldMkLst>
        <pc:spChg chg="mod">
          <ac:chgData name="38 孫振榮" userId="254844d7-bd45-445e-a96a-a066242fa5c8" providerId="ADAL" clId="{3AAAD3FD-B575-406D-9BAF-F0BD2301A535}" dt="2025-12-02T04:17:03.342" v="5892" actId="20577"/>
          <ac:spMkLst>
            <pc:docMk/>
            <pc:sldMk cId="3044847365" sldId="318"/>
            <ac:spMk id="8" creationId="{5AEB52D1-E3B0-C5EA-F061-86797E6B288C}"/>
          </ac:spMkLst>
        </pc:spChg>
        <pc:spChg chg="mod">
          <ac:chgData name="38 孫振榮" userId="254844d7-bd45-445e-a96a-a066242fa5c8" providerId="ADAL" clId="{3AAAD3FD-B575-406D-9BAF-F0BD2301A535}" dt="2025-12-02T04:23:45.217" v="6545" actId="6549"/>
          <ac:spMkLst>
            <pc:docMk/>
            <pc:sldMk cId="3044847365" sldId="318"/>
            <ac:spMk id="10" creationId="{5814DEB1-FD53-CE84-8B49-6D9D12FB1A4B}"/>
          </ac:spMkLst>
        </pc:spChg>
        <pc:picChg chg="add mod">
          <ac:chgData name="38 孫振榮" userId="254844d7-bd45-445e-a96a-a066242fa5c8" providerId="ADAL" clId="{3AAAD3FD-B575-406D-9BAF-F0BD2301A535}" dt="2025-12-02T04:21:36.822" v="6397" actId="1076"/>
          <ac:picMkLst>
            <pc:docMk/>
            <pc:sldMk cId="3044847365" sldId="318"/>
            <ac:picMk id="4" creationId="{C691C5E7-B10F-CCE4-5FDE-293E44FF4815}"/>
          </ac:picMkLst>
        </pc:picChg>
      </pc:sldChg>
      <pc:sldChg chg="addSp delSp modSp add mod">
        <pc:chgData name="38 孫振榮" userId="254844d7-bd45-445e-a96a-a066242fa5c8" providerId="ADAL" clId="{3AAAD3FD-B575-406D-9BAF-F0BD2301A535}" dt="2025-12-02T05:25:57.732" v="10413" actId="20577"/>
        <pc:sldMkLst>
          <pc:docMk/>
          <pc:sldMk cId="3660943988" sldId="319"/>
        </pc:sldMkLst>
        <pc:spChg chg="mod">
          <ac:chgData name="38 孫振榮" userId="254844d7-bd45-445e-a96a-a066242fa5c8" providerId="ADAL" clId="{3AAAD3FD-B575-406D-9BAF-F0BD2301A535}" dt="2025-12-02T04:24:33.660" v="6577" actId="20577"/>
          <ac:spMkLst>
            <pc:docMk/>
            <pc:sldMk cId="3660943988" sldId="319"/>
            <ac:spMk id="8" creationId="{5D15839C-90BC-ED4E-25BD-ED0B6CEF1E12}"/>
          </ac:spMkLst>
        </pc:spChg>
        <pc:spChg chg="mod">
          <ac:chgData name="38 孫振榮" userId="254844d7-bd45-445e-a96a-a066242fa5c8" providerId="ADAL" clId="{3AAAD3FD-B575-406D-9BAF-F0BD2301A535}" dt="2025-12-02T05:25:57.732" v="10413" actId="20577"/>
          <ac:spMkLst>
            <pc:docMk/>
            <pc:sldMk cId="3660943988" sldId="319"/>
            <ac:spMk id="10" creationId="{808C1076-D7EE-D3FC-218A-3DD6F1134D77}"/>
          </ac:spMkLst>
        </pc:spChg>
        <pc:picChg chg="add mod">
          <ac:chgData name="38 孫振榮" userId="254844d7-bd45-445e-a96a-a066242fa5c8" providerId="ADAL" clId="{3AAAD3FD-B575-406D-9BAF-F0BD2301A535}" dt="2025-12-02T04:35:21.052" v="7281" actId="1076"/>
          <ac:picMkLst>
            <pc:docMk/>
            <pc:sldMk cId="3660943988" sldId="319"/>
            <ac:picMk id="5" creationId="{EE095391-3463-9076-BC11-BD44043C98AF}"/>
          </ac:picMkLst>
        </pc:picChg>
      </pc:sldChg>
      <pc:sldChg chg="addSp delSp modSp add mod">
        <pc:chgData name="38 孫振榮" userId="254844d7-bd45-445e-a96a-a066242fa5c8" providerId="ADAL" clId="{3AAAD3FD-B575-406D-9BAF-F0BD2301A535}" dt="2025-12-02T05:25:23.257" v="10402" actId="20577"/>
        <pc:sldMkLst>
          <pc:docMk/>
          <pc:sldMk cId="2570519901" sldId="320"/>
        </pc:sldMkLst>
        <pc:spChg chg="mod">
          <ac:chgData name="38 孫振榮" userId="254844d7-bd45-445e-a96a-a066242fa5c8" providerId="ADAL" clId="{3AAAD3FD-B575-406D-9BAF-F0BD2301A535}" dt="2025-12-02T04:51:53.003" v="7312" actId="20577"/>
          <ac:spMkLst>
            <pc:docMk/>
            <pc:sldMk cId="2570519901" sldId="320"/>
            <ac:spMk id="8" creationId="{108B64F5-7244-BBEE-7F74-CFA4892B792A}"/>
          </ac:spMkLst>
        </pc:spChg>
        <pc:spChg chg="add del mod">
          <ac:chgData name="38 孫振榮" userId="254844d7-bd45-445e-a96a-a066242fa5c8" providerId="ADAL" clId="{3AAAD3FD-B575-406D-9BAF-F0BD2301A535}" dt="2025-12-02T05:25:23.257" v="10402" actId="20577"/>
          <ac:spMkLst>
            <pc:docMk/>
            <pc:sldMk cId="2570519901" sldId="320"/>
            <ac:spMk id="10" creationId="{A94107E9-8A9C-B920-DFEE-12B4BCFF3531}"/>
          </ac:spMkLst>
        </pc:spChg>
        <pc:picChg chg="add mod">
          <ac:chgData name="38 孫振榮" userId="254844d7-bd45-445e-a96a-a066242fa5c8" providerId="ADAL" clId="{3AAAD3FD-B575-406D-9BAF-F0BD2301A535}" dt="2025-12-02T04:56:28.087" v="7985" actId="14100"/>
          <ac:picMkLst>
            <pc:docMk/>
            <pc:sldMk cId="2570519901" sldId="320"/>
            <ac:picMk id="9" creationId="{F44A7A73-BFD6-8675-37A7-418D4B1D5B45}"/>
          </ac:picMkLst>
        </pc:picChg>
        <pc:picChg chg="add mod">
          <ac:chgData name="38 孫振榮" userId="254844d7-bd45-445e-a96a-a066242fa5c8" providerId="ADAL" clId="{3AAAD3FD-B575-406D-9BAF-F0BD2301A535}" dt="2025-12-02T04:56:49.498" v="7989" actId="14100"/>
          <ac:picMkLst>
            <pc:docMk/>
            <pc:sldMk cId="2570519901" sldId="320"/>
            <ac:picMk id="11" creationId="{9BE42BDB-8B9E-BCE5-505E-C9CBBFC7BC55}"/>
          </ac:picMkLst>
        </pc:picChg>
        <pc:picChg chg="add mod">
          <ac:chgData name="38 孫振榮" userId="254844d7-bd45-445e-a96a-a066242fa5c8" providerId="ADAL" clId="{3AAAD3FD-B575-406D-9BAF-F0BD2301A535}" dt="2025-12-02T04:57:09.613" v="7993" actId="14100"/>
          <ac:picMkLst>
            <pc:docMk/>
            <pc:sldMk cId="2570519901" sldId="320"/>
            <ac:picMk id="12" creationId="{C856B84B-E4F7-4A31-7598-96BE4EE1DA60}"/>
          </ac:picMkLst>
        </pc:picChg>
        <pc:picChg chg="add mod modCrop">
          <ac:chgData name="38 孫振榮" userId="254844d7-bd45-445e-a96a-a066242fa5c8" providerId="ADAL" clId="{3AAAD3FD-B575-406D-9BAF-F0BD2301A535}" dt="2025-12-02T04:57:30.947" v="7997" actId="732"/>
          <ac:picMkLst>
            <pc:docMk/>
            <pc:sldMk cId="2570519901" sldId="320"/>
            <ac:picMk id="13" creationId="{20B69735-AD1E-3E29-B250-5D3001AFE92B}"/>
          </ac:picMkLst>
        </pc:picChg>
      </pc:sldChg>
      <pc:sldChg chg="addSp delSp modSp add mod">
        <pc:chgData name="38 孫振榮" userId="254844d7-bd45-445e-a96a-a066242fa5c8" providerId="ADAL" clId="{3AAAD3FD-B575-406D-9BAF-F0BD2301A535}" dt="2025-12-02T05:04:28.973" v="8622" actId="1076"/>
        <pc:sldMkLst>
          <pc:docMk/>
          <pc:sldMk cId="619306191" sldId="321"/>
        </pc:sldMkLst>
        <pc:spChg chg="mod">
          <ac:chgData name="38 孫振榮" userId="254844d7-bd45-445e-a96a-a066242fa5c8" providerId="ADAL" clId="{3AAAD3FD-B575-406D-9BAF-F0BD2301A535}" dt="2025-12-02T04:58:04.971" v="8024" actId="20577"/>
          <ac:spMkLst>
            <pc:docMk/>
            <pc:sldMk cId="619306191" sldId="321"/>
            <ac:spMk id="8" creationId="{08E25B34-DB04-0CFD-0409-9E221AF18759}"/>
          </ac:spMkLst>
        </pc:spChg>
        <pc:spChg chg="mod">
          <ac:chgData name="38 孫振榮" userId="254844d7-bd45-445e-a96a-a066242fa5c8" providerId="ADAL" clId="{3AAAD3FD-B575-406D-9BAF-F0BD2301A535}" dt="2025-12-02T05:03:31.949" v="8615" actId="20577"/>
          <ac:spMkLst>
            <pc:docMk/>
            <pc:sldMk cId="619306191" sldId="321"/>
            <ac:spMk id="10" creationId="{39164DB7-2ABD-A6F9-0AA7-5C61B83B65CF}"/>
          </ac:spMkLst>
        </pc:spChg>
        <pc:picChg chg="add mod">
          <ac:chgData name="38 孫振榮" userId="254844d7-bd45-445e-a96a-a066242fa5c8" providerId="ADAL" clId="{3AAAD3FD-B575-406D-9BAF-F0BD2301A535}" dt="2025-12-02T05:04:28.973" v="8622" actId="1076"/>
          <ac:picMkLst>
            <pc:docMk/>
            <pc:sldMk cId="619306191" sldId="321"/>
            <ac:picMk id="5122" creationId="{7D9D7949-803E-520E-BCC9-FF2E9576E832}"/>
          </ac:picMkLst>
        </pc:picChg>
      </pc:sldChg>
      <pc:sldChg chg="addSp delSp modSp add mod">
        <pc:chgData name="38 孫振榮" userId="254844d7-bd45-445e-a96a-a066242fa5c8" providerId="ADAL" clId="{3AAAD3FD-B575-406D-9BAF-F0BD2301A535}" dt="2025-12-02T05:26:34.754" v="10427" actId="20577"/>
        <pc:sldMkLst>
          <pc:docMk/>
          <pc:sldMk cId="612381793" sldId="324"/>
        </pc:sldMkLst>
        <pc:spChg chg="mod">
          <ac:chgData name="38 孫振榮" userId="254844d7-bd45-445e-a96a-a066242fa5c8" providerId="ADAL" clId="{3AAAD3FD-B575-406D-9BAF-F0BD2301A535}" dt="2025-12-02T05:14:47.338" v="9413" actId="1076"/>
          <ac:spMkLst>
            <pc:docMk/>
            <pc:sldMk cId="612381793" sldId="324"/>
            <ac:spMk id="21" creationId="{557F3938-C3EA-BE08-CC79-A9A7B77F3B29}"/>
          </ac:spMkLst>
        </pc:spChg>
        <pc:spChg chg="mod">
          <ac:chgData name="38 孫振榮" userId="254844d7-bd45-445e-a96a-a066242fa5c8" providerId="ADAL" clId="{3AAAD3FD-B575-406D-9BAF-F0BD2301A535}" dt="2025-12-02T05:26:34.754" v="10427" actId="20577"/>
          <ac:spMkLst>
            <pc:docMk/>
            <pc:sldMk cId="612381793" sldId="324"/>
            <ac:spMk id="22" creationId="{8CE8D3EF-07A4-0812-4593-5C95B49B3AEE}"/>
          </ac:spMkLst>
        </pc:spChg>
        <pc:picChg chg="add mod">
          <ac:chgData name="38 孫振榮" userId="254844d7-bd45-445e-a96a-a066242fa5c8" providerId="ADAL" clId="{3AAAD3FD-B575-406D-9BAF-F0BD2301A535}" dt="2025-12-02T05:17:12.387" v="9859" actId="1076"/>
          <ac:picMkLst>
            <pc:docMk/>
            <pc:sldMk cId="612381793" sldId="324"/>
            <ac:picMk id="4" creationId="{75CF1A14-2D13-907B-9A7C-53BD3D502C95}"/>
          </ac:picMkLst>
        </pc:picChg>
      </pc:sldChg>
      <pc:sldChg chg="addSp delSp modSp add mod">
        <pc:chgData name="38 孫振榮" userId="254844d7-bd45-445e-a96a-a066242fa5c8" providerId="ADAL" clId="{3AAAD3FD-B575-406D-9BAF-F0BD2301A535}" dt="2025-12-02T05:26:50.982" v="10429" actId="6549"/>
        <pc:sldMkLst>
          <pc:docMk/>
          <pc:sldMk cId="4221356585" sldId="325"/>
        </pc:sldMkLst>
        <pc:spChg chg="mod">
          <ac:chgData name="38 孫振榮" userId="254844d7-bd45-445e-a96a-a066242fa5c8" providerId="ADAL" clId="{3AAAD3FD-B575-406D-9BAF-F0BD2301A535}" dt="2025-12-02T05:17:47.460" v="9904" actId="20577"/>
          <ac:spMkLst>
            <pc:docMk/>
            <pc:sldMk cId="4221356585" sldId="325"/>
            <ac:spMk id="21" creationId="{E4A81199-AD86-962C-C9C5-0C2008BF5807}"/>
          </ac:spMkLst>
        </pc:spChg>
        <pc:spChg chg="mod">
          <ac:chgData name="38 孫振榮" userId="254844d7-bd45-445e-a96a-a066242fa5c8" providerId="ADAL" clId="{3AAAD3FD-B575-406D-9BAF-F0BD2301A535}" dt="2025-12-02T05:26:50.982" v="10429" actId="6549"/>
          <ac:spMkLst>
            <pc:docMk/>
            <pc:sldMk cId="4221356585" sldId="325"/>
            <ac:spMk id="22" creationId="{B1EF39BF-6856-E5EE-037B-62118A5A5845}"/>
          </ac:spMkLst>
        </pc:spChg>
        <pc:picChg chg="add mod">
          <ac:chgData name="38 孫振榮" userId="254844d7-bd45-445e-a96a-a066242fa5c8" providerId="ADAL" clId="{3AAAD3FD-B575-406D-9BAF-F0BD2301A535}" dt="2025-12-02T05:21:37.322" v="10393" actId="1076"/>
          <ac:picMkLst>
            <pc:docMk/>
            <pc:sldMk cId="4221356585" sldId="325"/>
            <ac:picMk id="5" creationId="{E3E1694A-691C-F324-A8E9-64CD4751AE6E}"/>
          </ac:picMkLst>
        </pc:picChg>
        <pc:picChg chg="add mod">
          <ac:chgData name="38 孫振榮" userId="254844d7-bd45-445e-a96a-a066242fa5c8" providerId="ADAL" clId="{3AAAD3FD-B575-406D-9BAF-F0BD2301A535}" dt="2025-12-02T05:21:38.769" v="10394" actId="1076"/>
          <ac:picMkLst>
            <pc:docMk/>
            <pc:sldMk cId="4221356585" sldId="325"/>
            <ac:picMk id="6" creationId="{B5AFEEA1-9385-FD3A-653E-BAC7CD665423}"/>
          </ac:picMkLst>
        </pc:picChg>
        <pc:picChg chg="add mod">
          <ac:chgData name="38 孫振榮" userId="254844d7-bd45-445e-a96a-a066242fa5c8" providerId="ADAL" clId="{3AAAD3FD-B575-406D-9BAF-F0BD2301A535}" dt="2025-12-02T05:21:41.202" v="10395" actId="1076"/>
          <ac:picMkLst>
            <pc:docMk/>
            <pc:sldMk cId="4221356585" sldId="325"/>
            <ac:picMk id="7" creationId="{CBC4ACB7-8876-1AD5-0486-AFBC33F7F72C}"/>
          </ac:picMkLst>
        </pc:picChg>
      </pc:sldChg>
      <pc:sldMasterChg chg="delSldLayout">
        <pc:chgData name="38 孫振榮" userId="254844d7-bd45-445e-a96a-a066242fa5c8" providerId="ADAL" clId="{3AAAD3FD-B575-406D-9BAF-F0BD2301A535}" dt="2025-12-02T05:17:21.870" v="9861" actId="47"/>
        <pc:sldMasterMkLst>
          <pc:docMk/>
          <pc:sldMasterMk cId="0" sldId="2147483682"/>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 name="Google Shape;9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ace8169b2c_1_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ace8169b2c_1_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a:extLst>
            <a:ext uri="{FF2B5EF4-FFF2-40B4-BE49-F238E27FC236}">
              <a16:creationId xmlns:a16="http://schemas.microsoft.com/office/drawing/2014/main" id="{A0C475BE-BB85-DEA2-669A-401A1F3476F4}"/>
            </a:ext>
          </a:extLst>
        </p:cNvPr>
        <p:cNvGrpSpPr/>
        <p:nvPr/>
      </p:nvGrpSpPr>
      <p:grpSpPr>
        <a:xfrm>
          <a:off x="0" y="0"/>
          <a:ext cx="0" cy="0"/>
          <a:chOff x="0" y="0"/>
          <a:chExt cx="0" cy="0"/>
        </a:xfrm>
      </p:grpSpPr>
      <p:sp>
        <p:nvSpPr>
          <p:cNvPr id="1113" name="Google Shape;1113;gace8169b2c_1_611:notes">
            <a:extLst>
              <a:ext uri="{FF2B5EF4-FFF2-40B4-BE49-F238E27FC236}">
                <a16:creationId xmlns:a16="http://schemas.microsoft.com/office/drawing/2014/main" id="{23E64AE3-130A-D321-33C2-BA1921C7CB3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ace8169b2c_1_611:notes">
            <a:extLst>
              <a:ext uri="{FF2B5EF4-FFF2-40B4-BE49-F238E27FC236}">
                <a16:creationId xmlns:a16="http://schemas.microsoft.com/office/drawing/2014/main" id="{FBFEDE0E-BF0F-E4FD-B05D-843854D3BFF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9441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a:extLst>
            <a:ext uri="{FF2B5EF4-FFF2-40B4-BE49-F238E27FC236}">
              <a16:creationId xmlns:a16="http://schemas.microsoft.com/office/drawing/2014/main" id="{5D11FD93-6C4B-64AC-76A5-6525E5E40CB4}"/>
            </a:ext>
          </a:extLst>
        </p:cNvPr>
        <p:cNvGrpSpPr/>
        <p:nvPr/>
      </p:nvGrpSpPr>
      <p:grpSpPr>
        <a:xfrm>
          <a:off x="0" y="0"/>
          <a:ext cx="0" cy="0"/>
          <a:chOff x="0" y="0"/>
          <a:chExt cx="0" cy="0"/>
        </a:xfrm>
      </p:grpSpPr>
      <p:sp>
        <p:nvSpPr>
          <p:cNvPr id="1113" name="Google Shape;1113;gace8169b2c_1_611:notes">
            <a:extLst>
              <a:ext uri="{FF2B5EF4-FFF2-40B4-BE49-F238E27FC236}">
                <a16:creationId xmlns:a16="http://schemas.microsoft.com/office/drawing/2014/main" id="{045287D9-83E7-45CC-A6B7-C0D2A71404F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ace8169b2c_1_611:notes">
            <a:extLst>
              <a:ext uri="{FF2B5EF4-FFF2-40B4-BE49-F238E27FC236}">
                <a16:creationId xmlns:a16="http://schemas.microsoft.com/office/drawing/2014/main" id="{109AEC33-C84C-F3C6-C0C9-568890F7789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9754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a:extLst>
            <a:ext uri="{FF2B5EF4-FFF2-40B4-BE49-F238E27FC236}">
              <a16:creationId xmlns:a16="http://schemas.microsoft.com/office/drawing/2014/main" id="{5C7935A1-9FB2-533B-69B0-52308E43C3D9}"/>
            </a:ext>
          </a:extLst>
        </p:cNvPr>
        <p:cNvGrpSpPr/>
        <p:nvPr/>
      </p:nvGrpSpPr>
      <p:grpSpPr>
        <a:xfrm>
          <a:off x="0" y="0"/>
          <a:ext cx="0" cy="0"/>
          <a:chOff x="0" y="0"/>
          <a:chExt cx="0" cy="0"/>
        </a:xfrm>
      </p:grpSpPr>
      <p:sp>
        <p:nvSpPr>
          <p:cNvPr id="1113" name="Google Shape;1113;gace8169b2c_1_611:notes">
            <a:extLst>
              <a:ext uri="{FF2B5EF4-FFF2-40B4-BE49-F238E27FC236}">
                <a16:creationId xmlns:a16="http://schemas.microsoft.com/office/drawing/2014/main" id="{AC7AC425-28F8-06D3-7B19-074A5FCBC13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ace8169b2c_1_611:notes">
            <a:extLst>
              <a:ext uri="{FF2B5EF4-FFF2-40B4-BE49-F238E27FC236}">
                <a16:creationId xmlns:a16="http://schemas.microsoft.com/office/drawing/2014/main" id="{7FD84E40-0E96-2B9B-5B5A-BD4DDE91383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7454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a:extLst>
            <a:ext uri="{FF2B5EF4-FFF2-40B4-BE49-F238E27FC236}">
              <a16:creationId xmlns:a16="http://schemas.microsoft.com/office/drawing/2014/main" id="{F6364AED-A68C-40DD-7F51-FFDCC462C3A8}"/>
            </a:ext>
          </a:extLst>
        </p:cNvPr>
        <p:cNvGrpSpPr/>
        <p:nvPr/>
      </p:nvGrpSpPr>
      <p:grpSpPr>
        <a:xfrm>
          <a:off x="0" y="0"/>
          <a:ext cx="0" cy="0"/>
          <a:chOff x="0" y="0"/>
          <a:chExt cx="0" cy="0"/>
        </a:xfrm>
      </p:grpSpPr>
      <p:sp>
        <p:nvSpPr>
          <p:cNvPr id="1113" name="Google Shape;1113;gace8169b2c_1_611:notes">
            <a:extLst>
              <a:ext uri="{FF2B5EF4-FFF2-40B4-BE49-F238E27FC236}">
                <a16:creationId xmlns:a16="http://schemas.microsoft.com/office/drawing/2014/main" id="{15A7B839-4FF3-19C0-7A21-1CDF1171F24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ace8169b2c_1_611:notes">
            <a:extLst>
              <a:ext uri="{FF2B5EF4-FFF2-40B4-BE49-F238E27FC236}">
                <a16:creationId xmlns:a16="http://schemas.microsoft.com/office/drawing/2014/main" id="{B62A4C6F-E1EB-AB79-677E-A3A8E137435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9723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a:extLst>
            <a:ext uri="{FF2B5EF4-FFF2-40B4-BE49-F238E27FC236}">
              <a16:creationId xmlns:a16="http://schemas.microsoft.com/office/drawing/2014/main" id="{4EA1602A-98D0-0B8C-13A4-ED38F5B91A5E}"/>
            </a:ext>
          </a:extLst>
        </p:cNvPr>
        <p:cNvGrpSpPr/>
        <p:nvPr/>
      </p:nvGrpSpPr>
      <p:grpSpPr>
        <a:xfrm>
          <a:off x="0" y="0"/>
          <a:ext cx="0" cy="0"/>
          <a:chOff x="0" y="0"/>
          <a:chExt cx="0" cy="0"/>
        </a:xfrm>
      </p:grpSpPr>
      <p:sp>
        <p:nvSpPr>
          <p:cNvPr id="1113" name="Google Shape;1113;gace8169b2c_1_611:notes">
            <a:extLst>
              <a:ext uri="{FF2B5EF4-FFF2-40B4-BE49-F238E27FC236}">
                <a16:creationId xmlns:a16="http://schemas.microsoft.com/office/drawing/2014/main" id="{7B3F901C-40B5-5444-CEF1-824B45AACFD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ace8169b2c_1_611:notes">
            <a:extLst>
              <a:ext uri="{FF2B5EF4-FFF2-40B4-BE49-F238E27FC236}">
                <a16:creationId xmlns:a16="http://schemas.microsoft.com/office/drawing/2014/main" id="{09450A7B-02EE-C9A9-E693-6088E492F34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9147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g9c25dc480e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3" name="Google Shape;1193;g9c25dc480e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a:extLst>
            <a:ext uri="{FF2B5EF4-FFF2-40B4-BE49-F238E27FC236}">
              <a16:creationId xmlns:a16="http://schemas.microsoft.com/office/drawing/2014/main" id="{3B313A31-E885-A2DB-49C1-1D7769843BBD}"/>
            </a:ext>
          </a:extLst>
        </p:cNvPr>
        <p:cNvGrpSpPr/>
        <p:nvPr/>
      </p:nvGrpSpPr>
      <p:grpSpPr>
        <a:xfrm>
          <a:off x="0" y="0"/>
          <a:ext cx="0" cy="0"/>
          <a:chOff x="0" y="0"/>
          <a:chExt cx="0" cy="0"/>
        </a:xfrm>
      </p:grpSpPr>
      <p:sp>
        <p:nvSpPr>
          <p:cNvPr id="1192" name="Google Shape;1192;g9c25dc480e_0_65:notes">
            <a:extLst>
              <a:ext uri="{FF2B5EF4-FFF2-40B4-BE49-F238E27FC236}">
                <a16:creationId xmlns:a16="http://schemas.microsoft.com/office/drawing/2014/main" id="{75596ED6-2727-E42B-4A3A-A8962B6F57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3" name="Google Shape;1193;g9c25dc480e_0_65:notes">
            <a:extLst>
              <a:ext uri="{FF2B5EF4-FFF2-40B4-BE49-F238E27FC236}">
                <a16:creationId xmlns:a16="http://schemas.microsoft.com/office/drawing/2014/main" id="{547B3A16-840E-90D9-430D-61A7D416F74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0337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a:extLst>
            <a:ext uri="{FF2B5EF4-FFF2-40B4-BE49-F238E27FC236}">
              <a16:creationId xmlns:a16="http://schemas.microsoft.com/office/drawing/2014/main" id="{97AFED2E-5D5A-47B4-6172-F1609D9BD8DB}"/>
            </a:ext>
          </a:extLst>
        </p:cNvPr>
        <p:cNvGrpSpPr/>
        <p:nvPr/>
      </p:nvGrpSpPr>
      <p:grpSpPr>
        <a:xfrm>
          <a:off x="0" y="0"/>
          <a:ext cx="0" cy="0"/>
          <a:chOff x="0" y="0"/>
          <a:chExt cx="0" cy="0"/>
        </a:xfrm>
      </p:grpSpPr>
      <p:sp>
        <p:nvSpPr>
          <p:cNvPr id="1192" name="Google Shape;1192;g9c25dc480e_0_65:notes">
            <a:extLst>
              <a:ext uri="{FF2B5EF4-FFF2-40B4-BE49-F238E27FC236}">
                <a16:creationId xmlns:a16="http://schemas.microsoft.com/office/drawing/2014/main" id="{114FAD38-4913-788D-6D81-FFE092634A0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3" name="Google Shape;1193;g9c25dc480e_0_65:notes">
            <a:extLst>
              <a:ext uri="{FF2B5EF4-FFF2-40B4-BE49-F238E27FC236}">
                <a16:creationId xmlns:a16="http://schemas.microsoft.com/office/drawing/2014/main" id="{AE2CA739-6F22-F489-C952-02FFD3529B6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8877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ad79ed1032_0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 name="Google Shape;1120;gad79ed1032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9c25dc480e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3" name="Google Shape;1223;g9c25dc480e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gace8169b2c_1_8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9" name="Google Shape;1179;gace8169b2c_1_8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a:extLst>
            <a:ext uri="{FF2B5EF4-FFF2-40B4-BE49-F238E27FC236}">
              <a16:creationId xmlns:a16="http://schemas.microsoft.com/office/drawing/2014/main" id="{F947305D-0529-3E66-F1CE-4FA5901EE653}"/>
            </a:ext>
          </a:extLst>
        </p:cNvPr>
        <p:cNvGrpSpPr/>
        <p:nvPr/>
      </p:nvGrpSpPr>
      <p:grpSpPr>
        <a:xfrm>
          <a:off x="0" y="0"/>
          <a:ext cx="0" cy="0"/>
          <a:chOff x="0" y="0"/>
          <a:chExt cx="0" cy="0"/>
        </a:xfrm>
      </p:grpSpPr>
      <p:sp>
        <p:nvSpPr>
          <p:cNvPr id="1178" name="Google Shape;1178;gace8169b2c_1_859:notes">
            <a:extLst>
              <a:ext uri="{FF2B5EF4-FFF2-40B4-BE49-F238E27FC236}">
                <a16:creationId xmlns:a16="http://schemas.microsoft.com/office/drawing/2014/main" id="{63092FF3-89D0-C6BA-1713-AE5236C3EE7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9" name="Google Shape;1179;gace8169b2c_1_859:notes">
            <a:extLst>
              <a:ext uri="{FF2B5EF4-FFF2-40B4-BE49-F238E27FC236}">
                <a16:creationId xmlns:a16="http://schemas.microsoft.com/office/drawing/2014/main" id="{20992C21-7859-B80D-A6A9-FD5853EE016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1045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a:extLst>
            <a:ext uri="{FF2B5EF4-FFF2-40B4-BE49-F238E27FC236}">
              <a16:creationId xmlns:a16="http://schemas.microsoft.com/office/drawing/2014/main" id="{D1C57BE2-2BF0-72A7-39D4-35A5FC948C45}"/>
            </a:ext>
          </a:extLst>
        </p:cNvPr>
        <p:cNvGrpSpPr/>
        <p:nvPr/>
      </p:nvGrpSpPr>
      <p:grpSpPr>
        <a:xfrm>
          <a:off x="0" y="0"/>
          <a:ext cx="0" cy="0"/>
          <a:chOff x="0" y="0"/>
          <a:chExt cx="0" cy="0"/>
        </a:xfrm>
      </p:grpSpPr>
      <p:sp>
        <p:nvSpPr>
          <p:cNvPr id="1178" name="Google Shape;1178;gace8169b2c_1_859:notes">
            <a:extLst>
              <a:ext uri="{FF2B5EF4-FFF2-40B4-BE49-F238E27FC236}">
                <a16:creationId xmlns:a16="http://schemas.microsoft.com/office/drawing/2014/main" id="{379EADB4-F0FA-BF76-9A5A-CCDAAC9069F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9" name="Google Shape;1179;gace8169b2c_1_859:notes">
            <a:extLst>
              <a:ext uri="{FF2B5EF4-FFF2-40B4-BE49-F238E27FC236}">
                <a16:creationId xmlns:a16="http://schemas.microsoft.com/office/drawing/2014/main" id="{A1E6C1C5-E5C0-DA5C-5568-5838B14B7B1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5744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a:extLst>
            <a:ext uri="{FF2B5EF4-FFF2-40B4-BE49-F238E27FC236}">
              <a16:creationId xmlns:a16="http://schemas.microsoft.com/office/drawing/2014/main" id="{17F41855-EDD2-2803-B393-091BD0466FBD}"/>
            </a:ext>
          </a:extLst>
        </p:cNvPr>
        <p:cNvGrpSpPr/>
        <p:nvPr/>
      </p:nvGrpSpPr>
      <p:grpSpPr>
        <a:xfrm>
          <a:off x="0" y="0"/>
          <a:ext cx="0" cy="0"/>
          <a:chOff x="0" y="0"/>
          <a:chExt cx="0" cy="0"/>
        </a:xfrm>
      </p:grpSpPr>
      <p:sp>
        <p:nvSpPr>
          <p:cNvPr id="1178" name="Google Shape;1178;gace8169b2c_1_859:notes">
            <a:extLst>
              <a:ext uri="{FF2B5EF4-FFF2-40B4-BE49-F238E27FC236}">
                <a16:creationId xmlns:a16="http://schemas.microsoft.com/office/drawing/2014/main" id="{2C2C960C-5D41-084B-C819-8A09D4769E9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9" name="Google Shape;1179;gace8169b2c_1_859:notes">
            <a:extLst>
              <a:ext uri="{FF2B5EF4-FFF2-40B4-BE49-F238E27FC236}">
                <a16:creationId xmlns:a16="http://schemas.microsoft.com/office/drawing/2014/main" id="{1F386609-2ED0-2B16-1899-F226B2B5568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09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a:extLst>
            <a:ext uri="{FF2B5EF4-FFF2-40B4-BE49-F238E27FC236}">
              <a16:creationId xmlns:a16="http://schemas.microsoft.com/office/drawing/2014/main" id="{EBEACCAD-EAF0-F6FA-1569-BBE3201EF1EC}"/>
            </a:ext>
          </a:extLst>
        </p:cNvPr>
        <p:cNvGrpSpPr/>
        <p:nvPr/>
      </p:nvGrpSpPr>
      <p:grpSpPr>
        <a:xfrm>
          <a:off x="0" y="0"/>
          <a:ext cx="0" cy="0"/>
          <a:chOff x="0" y="0"/>
          <a:chExt cx="0" cy="0"/>
        </a:xfrm>
      </p:grpSpPr>
      <p:sp>
        <p:nvSpPr>
          <p:cNvPr id="1178" name="Google Shape;1178;gace8169b2c_1_859:notes">
            <a:extLst>
              <a:ext uri="{FF2B5EF4-FFF2-40B4-BE49-F238E27FC236}">
                <a16:creationId xmlns:a16="http://schemas.microsoft.com/office/drawing/2014/main" id="{69F10DF6-2FA8-1D34-E208-D14459E6E52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9" name="Google Shape;1179;gace8169b2c_1_859:notes">
            <a:extLst>
              <a:ext uri="{FF2B5EF4-FFF2-40B4-BE49-F238E27FC236}">
                <a16:creationId xmlns:a16="http://schemas.microsoft.com/office/drawing/2014/main" id="{5E3FC520-E83F-FE63-BBDC-A311F61D641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123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a:extLst>
            <a:ext uri="{FF2B5EF4-FFF2-40B4-BE49-F238E27FC236}">
              <a16:creationId xmlns:a16="http://schemas.microsoft.com/office/drawing/2014/main" id="{E05200E2-9518-8B7F-B1FC-EA85F4583F40}"/>
            </a:ext>
          </a:extLst>
        </p:cNvPr>
        <p:cNvGrpSpPr/>
        <p:nvPr/>
      </p:nvGrpSpPr>
      <p:grpSpPr>
        <a:xfrm>
          <a:off x="0" y="0"/>
          <a:ext cx="0" cy="0"/>
          <a:chOff x="0" y="0"/>
          <a:chExt cx="0" cy="0"/>
        </a:xfrm>
      </p:grpSpPr>
      <p:sp>
        <p:nvSpPr>
          <p:cNvPr id="1178" name="Google Shape;1178;gace8169b2c_1_859:notes">
            <a:extLst>
              <a:ext uri="{FF2B5EF4-FFF2-40B4-BE49-F238E27FC236}">
                <a16:creationId xmlns:a16="http://schemas.microsoft.com/office/drawing/2014/main" id="{2E43B52D-9C58-6398-1C2A-634B95C1DD5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9" name="Google Shape;1179;gace8169b2c_1_859:notes">
            <a:extLst>
              <a:ext uri="{FF2B5EF4-FFF2-40B4-BE49-F238E27FC236}">
                <a16:creationId xmlns:a16="http://schemas.microsoft.com/office/drawing/2014/main" id="{4F022E7B-C7B7-791E-D08E-3D1CAB0DA9F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5803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9"/>
        <p:cNvGrpSpPr/>
        <p:nvPr/>
      </p:nvGrpSpPr>
      <p:grpSpPr>
        <a:xfrm>
          <a:off x="0" y="0"/>
          <a:ext cx="0" cy="0"/>
          <a:chOff x="0" y="0"/>
          <a:chExt cx="0" cy="0"/>
        </a:xfrm>
      </p:grpSpPr>
      <p:sp>
        <p:nvSpPr>
          <p:cNvPr id="10" name="Google Shape;10;p2"/>
          <p:cNvSpPr/>
          <p:nvPr/>
        </p:nvSpPr>
        <p:spPr>
          <a:xfrm>
            <a:off x="2485500" y="-58750"/>
            <a:ext cx="6658613" cy="5342109"/>
          </a:xfrm>
          <a:custGeom>
            <a:avLst/>
            <a:gdLst/>
            <a:ahLst/>
            <a:cxnLst/>
            <a:rect l="l" t="t" r="r" b="b"/>
            <a:pathLst>
              <a:path w="244892" h="209803" extrusionOk="0">
                <a:moveTo>
                  <a:pt x="244892" y="0"/>
                </a:moveTo>
                <a:lnTo>
                  <a:pt x="0" y="442"/>
                </a:lnTo>
                <a:cubicBezTo>
                  <a:pt x="0" y="442"/>
                  <a:pt x="31537" y="13225"/>
                  <a:pt x="35069" y="44551"/>
                </a:cubicBezTo>
                <a:cubicBezTo>
                  <a:pt x="38580" y="75877"/>
                  <a:pt x="30822" y="98374"/>
                  <a:pt x="47389" y="119125"/>
                </a:cubicBezTo>
                <a:cubicBezTo>
                  <a:pt x="63935" y="139897"/>
                  <a:pt x="83971" y="148327"/>
                  <a:pt x="78715" y="179654"/>
                </a:cubicBezTo>
                <a:cubicBezTo>
                  <a:pt x="76318" y="193824"/>
                  <a:pt x="82794" y="203390"/>
                  <a:pt x="90594" y="209593"/>
                </a:cubicBezTo>
                <a:lnTo>
                  <a:pt x="244892" y="209803"/>
                </a:lnTo>
                <a:lnTo>
                  <a:pt x="2448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753150" y="782050"/>
            <a:ext cx="3761100" cy="2259600"/>
          </a:xfrm>
          <a:prstGeom prst="rect">
            <a:avLst/>
          </a:prstGeom>
          <a:ln>
            <a:noFill/>
          </a:ln>
        </p:spPr>
        <p:txBody>
          <a:bodyPr spcFirstLastPara="1" wrap="square" lIns="91425" tIns="91425" rIns="91425" bIns="91425" anchor="b" anchorCtr="0">
            <a:noAutofit/>
          </a:bodyPr>
          <a:lstStyle>
            <a:lvl1pPr lvl="0" algn="r">
              <a:spcBef>
                <a:spcPts val="0"/>
              </a:spcBef>
              <a:spcAft>
                <a:spcPts val="0"/>
              </a:spcAft>
              <a:buClr>
                <a:srgbClr val="FF8D00"/>
              </a:buClr>
              <a:buSzPts val="5000"/>
              <a:buNone/>
              <a:defRPr sz="3500">
                <a:solidFill>
                  <a:srgbClr val="FFFFFF"/>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6086225" y="3080875"/>
            <a:ext cx="2427900" cy="4683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600"/>
              <a:buNone/>
              <a:defRPr sz="1400">
                <a:solidFill>
                  <a:schemeClr val="accent6"/>
                </a:solidFill>
                <a:latin typeface="Poppins Medium"/>
                <a:ea typeface="Poppins Medium"/>
                <a:cs typeface="Poppins Medium"/>
                <a:sym typeface="Poppins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3" name="Google Shape;13;p2"/>
          <p:cNvGrpSpPr/>
          <p:nvPr/>
        </p:nvGrpSpPr>
        <p:grpSpPr>
          <a:xfrm>
            <a:off x="-28812" y="-96"/>
            <a:ext cx="9201623" cy="5143690"/>
            <a:chOff x="234900" y="858250"/>
            <a:chExt cx="7138575" cy="3990450"/>
          </a:xfrm>
        </p:grpSpPr>
        <p:sp>
          <p:nvSpPr>
            <p:cNvPr id="14" name="Google Shape;14;p2"/>
            <p:cNvSpPr/>
            <p:nvPr/>
          </p:nvSpPr>
          <p:spPr>
            <a:xfrm>
              <a:off x="5679650" y="3937000"/>
              <a:ext cx="336950" cy="205775"/>
            </a:xfrm>
            <a:custGeom>
              <a:avLst/>
              <a:gdLst/>
              <a:ahLst/>
              <a:cxnLst/>
              <a:rect l="l" t="t" r="r" b="b"/>
              <a:pathLst>
                <a:path w="13478" h="8231" extrusionOk="0">
                  <a:moveTo>
                    <a:pt x="7782" y="418"/>
                  </a:moveTo>
                  <a:cubicBezTo>
                    <a:pt x="9514" y="418"/>
                    <a:pt x="10942" y="1829"/>
                    <a:pt x="10942" y="3578"/>
                  </a:cubicBezTo>
                  <a:cubicBezTo>
                    <a:pt x="10942" y="3674"/>
                    <a:pt x="11022" y="3771"/>
                    <a:pt x="11135" y="3771"/>
                  </a:cubicBezTo>
                  <a:cubicBezTo>
                    <a:pt x="12242" y="3819"/>
                    <a:pt x="13076" y="4717"/>
                    <a:pt x="13076" y="5824"/>
                  </a:cubicBezTo>
                  <a:cubicBezTo>
                    <a:pt x="13076" y="6947"/>
                    <a:pt x="12162" y="7862"/>
                    <a:pt x="11038" y="7862"/>
                  </a:cubicBezTo>
                  <a:lnTo>
                    <a:pt x="2439" y="7862"/>
                  </a:lnTo>
                  <a:cubicBezTo>
                    <a:pt x="1316" y="7830"/>
                    <a:pt x="386" y="6915"/>
                    <a:pt x="386" y="5792"/>
                  </a:cubicBezTo>
                  <a:cubicBezTo>
                    <a:pt x="386" y="4765"/>
                    <a:pt x="1156" y="3915"/>
                    <a:pt x="2150" y="3771"/>
                  </a:cubicBezTo>
                  <a:cubicBezTo>
                    <a:pt x="2247" y="3755"/>
                    <a:pt x="2343" y="3642"/>
                    <a:pt x="2343" y="3546"/>
                  </a:cubicBezTo>
                  <a:cubicBezTo>
                    <a:pt x="2343" y="2712"/>
                    <a:pt x="3017" y="2022"/>
                    <a:pt x="3851" y="2022"/>
                  </a:cubicBezTo>
                  <a:cubicBezTo>
                    <a:pt x="4140" y="2022"/>
                    <a:pt x="4413" y="2102"/>
                    <a:pt x="4685" y="2263"/>
                  </a:cubicBezTo>
                  <a:cubicBezTo>
                    <a:pt x="4706" y="2293"/>
                    <a:pt x="4739" y="2304"/>
                    <a:pt x="4777" y="2304"/>
                  </a:cubicBezTo>
                  <a:cubicBezTo>
                    <a:pt x="4799" y="2304"/>
                    <a:pt x="4822" y="2301"/>
                    <a:pt x="4846" y="2295"/>
                  </a:cubicBezTo>
                  <a:cubicBezTo>
                    <a:pt x="4894" y="2263"/>
                    <a:pt x="4942" y="2230"/>
                    <a:pt x="4958" y="2182"/>
                  </a:cubicBezTo>
                  <a:cubicBezTo>
                    <a:pt x="5487" y="1107"/>
                    <a:pt x="6562" y="418"/>
                    <a:pt x="7782" y="418"/>
                  </a:cubicBezTo>
                  <a:close/>
                  <a:moveTo>
                    <a:pt x="7814" y="0"/>
                  </a:moveTo>
                  <a:cubicBezTo>
                    <a:pt x="6514" y="0"/>
                    <a:pt x="5343" y="690"/>
                    <a:pt x="4717" y="1813"/>
                  </a:cubicBezTo>
                  <a:cubicBezTo>
                    <a:pt x="4461" y="1685"/>
                    <a:pt x="4172" y="1605"/>
                    <a:pt x="3883" y="1605"/>
                  </a:cubicBezTo>
                  <a:cubicBezTo>
                    <a:pt x="2856" y="1605"/>
                    <a:pt x="2038" y="2391"/>
                    <a:pt x="1958" y="3386"/>
                  </a:cubicBezTo>
                  <a:cubicBezTo>
                    <a:pt x="835" y="3626"/>
                    <a:pt x="1" y="4621"/>
                    <a:pt x="1" y="5776"/>
                  </a:cubicBezTo>
                  <a:cubicBezTo>
                    <a:pt x="1" y="7124"/>
                    <a:pt x="1108" y="8231"/>
                    <a:pt x="2455" y="8231"/>
                  </a:cubicBezTo>
                  <a:lnTo>
                    <a:pt x="11055" y="8231"/>
                  </a:lnTo>
                  <a:cubicBezTo>
                    <a:pt x="12386" y="8231"/>
                    <a:pt x="13477" y="7140"/>
                    <a:pt x="13477" y="5792"/>
                  </a:cubicBezTo>
                  <a:cubicBezTo>
                    <a:pt x="13477" y="4557"/>
                    <a:pt x="12563" y="3514"/>
                    <a:pt x="11343" y="3370"/>
                  </a:cubicBezTo>
                  <a:cubicBezTo>
                    <a:pt x="11231" y="1509"/>
                    <a:pt x="9691" y="0"/>
                    <a:pt x="7814"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757950" y="956925"/>
              <a:ext cx="238675" cy="146425"/>
            </a:xfrm>
            <a:custGeom>
              <a:avLst/>
              <a:gdLst/>
              <a:ahLst/>
              <a:cxnLst/>
              <a:rect l="l" t="t" r="r" b="b"/>
              <a:pathLst>
                <a:path w="9547" h="5857" extrusionOk="0">
                  <a:moveTo>
                    <a:pt x="5536" y="402"/>
                  </a:moveTo>
                  <a:cubicBezTo>
                    <a:pt x="6723" y="402"/>
                    <a:pt x="7653" y="1364"/>
                    <a:pt x="7653" y="2519"/>
                  </a:cubicBezTo>
                  <a:cubicBezTo>
                    <a:pt x="7653" y="2632"/>
                    <a:pt x="7734" y="2728"/>
                    <a:pt x="7862" y="2728"/>
                  </a:cubicBezTo>
                  <a:cubicBezTo>
                    <a:pt x="8584" y="2776"/>
                    <a:pt x="9162" y="3354"/>
                    <a:pt x="9162" y="4092"/>
                  </a:cubicBezTo>
                  <a:cubicBezTo>
                    <a:pt x="9162" y="4830"/>
                    <a:pt x="8568" y="5455"/>
                    <a:pt x="7798" y="5455"/>
                  </a:cubicBezTo>
                  <a:lnTo>
                    <a:pt x="1798" y="5455"/>
                  </a:lnTo>
                  <a:cubicBezTo>
                    <a:pt x="1060" y="5455"/>
                    <a:pt x="434" y="4846"/>
                    <a:pt x="434" y="4092"/>
                  </a:cubicBezTo>
                  <a:cubicBezTo>
                    <a:pt x="418" y="3434"/>
                    <a:pt x="915" y="2840"/>
                    <a:pt x="1605" y="2744"/>
                  </a:cubicBezTo>
                  <a:cubicBezTo>
                    <a:pt x="1701" y="2728"/>
                    <a:pt x="1782" y="2632"/>
                    <a:pt x="1782" y="2519"/>
                  </a:cubicBezTo>
                  <a:cubicBezTo>
                    <a:pt x="1782" y="1958"/>
                    <a:pt x="2231" y="1525"/>
                    <a:pt x="2792" y="1525"/>
                  </a:cubicBezTo>
                  <a:cubicBezTo>
                    <a:pt x="2969" y="1525"/>
                    <a:pt x="3161" y="1589"/>
                    <a:pt x="3322" y="1685"/>
                  </a:cubicBezTo>
                  <a:cubicBezTo>
                    <a:pt x="3350" y="1704"/>
                    <a:pt x="3384" y="1712"/>
                    <a:pt x="3416" y="1712"/>
                  </a:cubicBezTo>
                  <a:cubicBezTo>
                    <a:pt x="3440" y="1712"/>
                    <a:pt x="3462" y="1708"/>
                    <a:pt x="3482" y="1701"/>
                  </a:cubicBezTo>
                  <a:cubicBezTo>
                    <a:pt x="3546" y="1685"/>
                    <a:pt x="3594" y="1637"/>
                    <a:pt x="3610" y="1605"/>
                  </a:cubicBezTo>
                  <a:cubicBezTo>
                    <a:pt x="3963" y="867"/>
                    <a:pt x="4717" y="402"/>
                    <a:pt x="5536" y="402"/>
                  </a:cubicBezTo>
                  <a:close/>
                  <a:moveTo>
                    <a:pt x="5504" y="1"/>
                  </a:moveTo>
                  <a:cubicBezTo>
                    <a:pt x="4605" y="1"/>
                    <a:pt x="3787" y="482"/>
                    <a:pt x="3322" y="1252"/>
                  </a:cubicBezTo>
                  <a:cubicBezTo>
                    <a:pt x="3145" y="1172"/>
                    <a:pt x="2969" y="1124"/>
                    <a:pt x="2760" y="1124"/>
                  </a:cubicBezTo>
                  <a:cubicBezTo>
                    <a:pt x="2038" y="1124"/>
                    <a:pt x="1445" y="1669"/>
                    <a:pt x="1364" y="2391"/>
                  </a:cubicBezTo>
                  <a:cubicBezTo>
                    <a:pt x="578" y="2568"/>
                    <a:pt x="1" y="3290"/>
                    <a:pt x="1" y="4108"/>
                  </a:cubicBezTo>
                  <a:cubicBezTo>
                    <a:pt x="17" y="5070"/>
                    <a:pt x="819" y="5857"/>
                    <a:pt x="1782" y="5857"/>
                  </a:cubicBezTo>
                  <a:lnTo>
                    <a:pt x="7782" y="5857"/>
                  </a:lnTo>
                  <a:cubicBezTo>
                    <a:pt x="8760" y="5857"/>
                    <a:pt x="9547" y="5070"/>
                    <a:pt x="9547" y="4092"/>
                  </a:cubicBezTo>
                  <a:cubicBezTo>
                    <a:pt x="9547" y="3209"/>
                    <a:pt x="8905" y="2471"/>
                    <a:pt x="8038" y="2343"/>
                  </a:cubicBezTo>
                  <a:cubicBezTo>
                    <a:pt x="7942" y="1043"/>
                    <a:pt x="6851" y="1"/>
                    <a:pt x="5504"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995700" y="858675"/>
              <a:ext cx="141225" cy="69800"/>
            </a:xfrm>
            <a:custGeom>
              <a:avLst/>
              <a:gdLst/>
              <a:ahLst/>
              <a:cxnLst/>
              <a:rect l="l" t="t" r="r" b="b"/>
              <a:pathLst>
                <a:path w="5649" h="2792" extrusionOk="0">
                  <a:moveTo>
                    <a:pt x="1" y="0"/>
                  </a:moveTo>
                  <a:cubicBezTo>
                    <a:pt x="17" y="1540"/>
                    <a:pt x="1284" y="2792"/>
                    <a:pt x="2824" y="2792"/>
                  </a:cubicBezTo>
                  <a:cubicBezTo>
                    <a:pt x="4381" y="2792"/>
                    <a:pt x="5632" y="1540"/>
                    <a:pt x="5648" y="0"/>
                  </a:cubicBezTo>
                  <a:lnTo>
                    <a:pt x="5247" y="0"/>
                  </a:lnTo>
                  <a:cubicBezTo>
                    <a:pt x="5231" y="1332"/>
                    <a:pt x="4156" y="2390"/>
                    <a:pt x="2824" y="2390"/>
                  </a:cubicBezTo>
                  <a:cubicBezTo>
                    <a:pt x="1509" y="2390"/>
                    <a:pt x="418" y="1332"/>
                    <a:pt x="402"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921100" y="954925"/>
              <a:ext cx="291225" cy="150425"/>
            </a:xfrm>
            <a:custGeom>
              <a:avLst/>
              <a:gdLst/>
              <a:ahLst/>
              <a:cxnLst/>
              <a:rect l="l" t="t" r="r" b="b"/>
              <a:pathLst>
                <a:path w="11649" h="6017" extrusionOk="0">
                  <a:moveTo>
                    <a:pt x="5808" y="402"/>
                  </a:moveTo>
                  <a:cubicBezTo>
                    <a:pt x="8744" y="402"/>
                    <a:pt x="11135" y="2728"/>
                    <a:pt x="11231" y="5616"/>
                  </a:cubicBezTo>
                  <a:lnTo>
                    <a:pt x="402" y="5616"/>
                  </a:lnTo>
                  <a:cubicBezTo>
                    <a:pt x="498" y="2728"/>
                    <a:pt x="2889" y="402"/>
                    <a:pt x="5808" y="402"/>
                  </a:cubicBezTo>
                  <a:close/>
                  <a:moveTo>
                    <a:pt x="5825" y="0"/>
                  </a:moveTo>
                  <a:cubicBezTo>
                    <a:pt x="2616" y="0"/>
                    <a:pt x="17" y="2616"/>
                    <a:pt x="17" y="5824"/>
                  </a:cubicBezTo>
                  <a:cubicBezTo>
                    <a:pt x="1" y="5937"/>
                    <a:pt x="81" y="6017"/>
                    <a:pt x="193" y="6017"/>
                  </a:cubicBezTo>
                  <a:lnTo>
                    <a:pt x="11440" y="6017"/>
                  </a:lnTo>
                  <a:cubicBezTo>
                    <a:pt x="11568" y="6017"/>
                    <a:pt x="11648" y="5937"/>
                    <a:pt x="11648" y="5824"/>
                  </a:cubicBezTo>
                  <a:cubicBezTo>
                    <a:pt x="11648" y="2616"/>
                    <a:pt x="9033" y="0"/>
                    <a:pt x="5825"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759775" y="3789800"/>
              <a:ext cx="304850" cy="304850"/>
            </a:xfrm>
            <a:custGeom>
              <a:avLst/>
              <a:gdLst/>
              <a:ahLst/>
              <a:cxnLst/>
              <a:rect l="l" t="t" r="r" b="b"/>
              <a:pathLst>
                <a:path w="12194" h="12194" extrusionOk="0">
                  <a:moveTo>
                    <a:pt x="6081" y="1765"/>
                  </a:moveTo>
                  <a:cubicBezTo>
                    <a:pt x="6643" y="3867"/>
                    <a:pt x="8295" y="5552"/>
                    <a:pt x="10413" y="6097"/>
                  </a:cubicBezTo>
                  <a:cubicBezTo>
                    <a:pt x="8295" y="6642"/>
                    <a:pt x="6611" y="8311"/>
                    <a:pt x="6081" y="10429"/>
                  </a:cubicBezTo>
                  <a:cubicBezTo>
                    <a:pt x="5536" y="8311"/>
                    <a:pt x="3867" y="6642"/>
                    <a:pt x="1749" y="6097"/>
                  </a:cubicBezTo>
                  <a:cubicBezTo>
                    <a:pt x="3851" y="5535"/>
                    <a:pt x="5536" y="3867"/>
                    <a:pt x="6081" y="1765"/>
                  </a:cubicBezTo>
                  <a:close/>
                  <a:moveTo>
                    <a:pt x="6097" y="0"/>
                  </a:moveTo>
                  <a:cubicBezTo>
                    <a:pt x="5985" y="0"/>
                    <a:pt x="5905" y="81"/>
                    <a:pt x="5905" y="193"/>
                  </a:cubicBezTo>
                  <a:cubicBezTo>
                    <a:pt x="5905" y="3321"/>
                    <a:pt x="3354" y="5888"/>
                    <a:pt x="209" y="5888"/>
                  </a:cubicBezTo>
                  <a:cubicBezTo>
                    <a:pt x="81" y="5888"/>
                    <a:pt x="1" y="5969"/>
                    <a:pt x="1" y="6097"/>
                  </a:cubicBezTo>
                  <a:cubicBezTo>
                    <a:pt x="1" y="6209"/>
                    <a:pt x="81" y="6290"/>
                    <a:pt x="209" y="6290"/>
                  </a:cubicBezTo>
                  <a:cubicBezTo>
                    <a:pt x="3338" y="6290"/>
                    <a:pt x="5905" y="8840"/>
                    <a:pt x="5905" y="11985"/>
                  </a:cubicBezTo>
                  <a:cubicBezTo>
                    <a:pt x="5905" y="12081"/>
                    <a:pt x="5985" y="12194"/>
                    <a:pt x="6097" y="12194"/>
                  </a:cubicBezTo>
                  <a:cubicBezTo>
                    <a:pt x="6225" y="12194"/>
                    <a:pt x="6306" y="12113"/>
                    <a:pt x="6306" y="11985"/>
                  </a:cubicBezTo>
                  <a:cubicBezTo>
                    <a:pt x="6306" y="8856"/>
                    <a:pt x="8841" y="6290"/>
                    <a:pt x="12001" y="6290"/>
                  </a:cubicBezTo>
                  <a:cubicBezTo>
                    <a:pt x="12113" y="6290"/>
                    <a:pt x="12194" y="6209"/>
                    <a:pt x="12194" y="6097"/>
                  </a:cubicBezTo>
                  <a:cubicBezTo>
                    <a:pt x="12194" y="5969"/>
                    <a:pt x="12113" y="5888"/>
                    <a:pt x="12001" y="5888"/>
                  </a:cubicBezTo>
                  <a:cubicBezTo>
                    <a:pt x="8873" y="5888"/>
                    <a:pt x="6306" y="3338"/>
                    <a:pt x="6306" y="193"/>
                  </a:cubicBezTo>
                  <a:cubicBezTo>
                    <a:pt x="6306" y="81"/>
                    <a:pt x="6225" y="0"/>
                    <a:pt x="6097"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397150" y="4106650"/>
              <a:ext cx="304850" cy="304850"/>
            </a:xfrm>
            <a:custGeom>
              <a:avLst/>
              <a:gdLst/>
              <a:ahLst/>
              <a:cxnLst/>
              <a:rect l="l" t="t" r="r" b="b"/>
              <a:pathLst>
                <a:path w="12194" h="12194" extrusionOk="0">
                  <a:moveTo>
                    <a:pt x="6097" y="1750"/>
                  </a:moveTo>
                  <a:cubicBezTo>
                    <a:pt x="6659" y="3867"/>
                    <a:pt x="8311" y="5552"/>
                    <a:pt x="10429" y="6097"/>
                  </a:cubicBezTo>
                  <a:cubicBezTo>
                    <a:pt x="8311" y="6659"/>
                    <a:pt x="6659" y="8311"/>
                    <a:pt x="6097" y="10429"/>
                  </a:cubicBezTo>
                  <a:cubicBezTo>
                    <a:pt x="5536" y="8311"/>
                    <a:pt x="3867" y="6627"/>
                    <a:pt x="1766" y="6097"/>
                  </a:cubicBezTo>
                  <a:cubicBezTo>
                    <a:pt x="3867" y="5536"/>
                    <a:pt x="5552" y="3867"/>
                    <a:pt x="6097" y="1750"/>
                  </a:cubicBezTo>
                  <a:close/>
                  <a:moveTo>
                    <a:pt x="6097" y="1"/>
                  </a:moveTo>
                  <a:cubicBezTo>
                    <a:pt x="5969" y="1"/>
                    <a:pt x="5889" y="81"/>
                    <a:pt x="5889" y="193"/>
                  </a:cubicBezTo>
                  <a:cubicBezTo>
                    <a:pt x="5889" y="3322"/>
                    <a:pt x="3338" y="5889"/>
                    <a:pt x="193" y="5889"/>
                  </a:cubicBezTo>
                  <a:cubicBezTo>
                    <a:pt x="81" y="5889"/>
                    <a:pt x="1" y="5969"/>
                    <a:pt x="1" y="6097"/>
                  </a:cubicBezTo>
                  <a:cubicBezTo>
                    <a:pt x="1" y="6210"/>
                    <a:pt x="81" y="6290"/>
                    <a:pt x="193" y="6290"/>
                  </a:cubicBezTo>
                  <a:cubicBezTo>
                    <a:pt x="3322" y="6290"/>
                    <a:pt x="5889" y="8841"/>
                    <a:pt x="5889" y="11985"/>
                  </a:cubicBezTo>
                  <a:cubicBezTo>
                    <a:pt x="5889" y="12114"/>
                    <a:pt x="5969" y="12194"/>
                    <a:pt x="6097" y="12194"/>
                  </a:cubicBezTo>
                  <a:cubicBezTo>
                    <a:pt x="6210" y="12194"/>
                    <a:pt x="6290" y="12114"/>
                    <a:pt x="6290" y="11985"/>
                  </a:cubicBezTo>
                  <a:cubicBezTo>
                    <a:pt x="6290" y="8857"/>
                    <a:pt x="8841" y="6290"/>
                    <a:pt x="11985" y="6290"/>
                  </a:cubicBezTo>
                  <a:cubicBezTo>
                    <a:pt x="12114" y="6290"/>
                    <a:pt x="12194" y="6210"/>
                    <a:pt x="12194" y="6097"/>
                  </a:cubicBezTo>
                  <a:cubicBezTo>
                    <a:pt x="12194" y="5969"/>
                    <a:pt x="12114" y="5889"/>
                    <a:pt x="11985" y="5889"/>
                  </a:cubicBezTo>
                  <a:cubicBezTo>
                    <a:pt x="8857" y="5889"/>
                    <a:pt x="6290" y="3338"/>
                    <a:pt x="6290" y="193"/>
                  </a:cubicBezTo>
                  <a:cubicBezTo>
                    <a:pt x="6290" y="81"/>
                    <a:pt x="6210" y="1"/>
                    <a:pt x="6097"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681975" y="4150775"/>
              <a:ext cx="108300" cy="108325"/>
            </a:xfrm>
            <a:custGeom>
              <a:avLst/>
              <a:gdLst/>
              <a:ahLst/>
              <a:cxnLst/>
              <a:rect l="l" t="t" r="r" b="b"/>
              <a:pathLst>
                <a:path w="4332" h="4333" extrusionOk="0">
                  <a:moveTo>
                    <a:pt x="2198" y="1124"/>
                  </a:moveTo>
                  <a:cubicBezTo>
                    <a:pt x="2407" y="1573"/>
                    <a:pt x="2776" y="1958"/>
                    <a:pt x="3241" y="2166"/>
                  </a:cubicBezTo>
                  <a:cubicBezTo>
                    <a:pt x="2776" y="2375"/>
                    <a:pt x="2391" y="2744"/>
                    <a:pt x="2198" y="3209"/>
                  </a:cubicBezTo>
                  <a:cubicBezTo>
                    <a:pt x="1974" y="2744"/>
                    <a:pt x="1605" y="2359"/>
                    <a:pt x="1155" y="2166"/>
                  </a:cubicBezTo>
                  <a:cubicBezTo>
                    <a:pt x="1605" y="1942"/>
                    <a:pt x="1990" y="1573"/>
                    <a:pt x="2198" y="1124"/>
                  </a:cubicBezTo>
                  <a:close/>
                  <a:moveTo>
                    <a:pt x="2166" y="1"/>
                  </a:moveTo>
                  <a:cubicBezTo>
                    <a:pt x="2054" y="1"/>
                    <a:pt x="1974" y="81"/>
                    <a:pt x="1974" y="193"/>
                  </a:cubicBezTo>
                  <a:cubicBezTo>
                    <a:pt x="1974" y="1156"/>
                    <a:pt x="1187" y="1958"/>
                    <a:pt x="209" y="1958"/>
                  </a:cubicBezTo>
                  <a:cubicBezTo>
                    <a:pt x="80" y="1958"/>
                    <a:pt x="0" y="2038"/>
                    <a:pt x="0" y="2166"/>
                  </a:cubicBezTo>
                  <a:cubicBezTo>
                    <a:pt x="0" y="2279"/>
                    <a:pt x="80" y="2359"/>
                    <a:pt x="209" y="2359"/>
                  </a:cubicBezTo>
                  <a:cubicBezTo>
                    <a:pt x="1171" y="2359"/>
                    <a:pt x="1974" y="3145"/>
                    <a:pt x="1974" y="4124"/>
                  </a:cubicBezTo>
                  <a:cubicBezTo>
                    <a:pt x="1974" y="4252"/>
                    <a:pt x="2054" y="4332"/>
                    <a:pt x="2166" y="4332"/>
                  </a:cubicBezTo>
                  <a:cubicBezTo>
                    <a:pt x="2294" y="4332"/>
                    <a:pt x="2375" y="4252"/>
                    <a:pt x="2375" y="4124"/>
                  </a:cubicBezTo>
                  <a:cubicBezTo>
                    <a:pt x="2375" y="3161"/>
                    <a:pt x="3161" y="2359"/>
                    <a:pt x="4139" y="2359"/>
                  </a:cubicBezTo>
                  <a:cubicBezTo>
                    <a:pt x="4252" y="2359"/>
                    <a:pt x="4332" y="2279"/>
                    <a:pt x="4332" y="2166"/>
                  </a:cubicBezTo>
                  <a:cubicBezTo>
                    <a:pt x="4332" y="2038"/>
                    <a:pt x="4252" y="1958"/>
                    <a:pt x="4139" y="1958"/>
                  </a:cubicBezTo>
                  <a:cubicBezTo>
                    <a:pt x="3177" y="1958"/>
                    <a:pt x="2375" y="1172"/>
                    <a:pt x="2375" y="193"/>
                  </a:cubicBezTo>
                  <a:cubicBezTo>
                    <a:pt x="2375" y="81"/>
                    <a:pt x="2294" y="1"/>
                    <a:pt x="216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136100" y="4101450"/>
              <a:ext cx="108300" cy="108300"/>
            </a:xfrm>
            <a:custGeom>
              <a:avLst/>
              <a:gdLst/>
              <a:ahLst/>
              <a:cxnLst/>
              <a:rect l="l" t="t" r="r" b="b"/>
              <a:pathLst>
                <a:path w="4332" h="4332" extrusionOk="0">
                  <a:moveTo>
                    <a:pt x="2166" y="1123"/>
                  </a:moveTo>
                  <a:cubicBezTo>
                    <a:pt x="2391" y="1589"/>
                    <a:pt x="2743" y="1974"/>
                    <a:pt x="3209" y="2166"/>
                  </a:cubicBezTo>
                  <a:cubicBezTo>
                    <a:pt x="2743" y="2391"/>
                    <a:pt x="2374" y="2744"/>
                    <a:pt x="2166" y="3209"/>
                  </a:cubicBezTo>
                  <a:cubicBezTo>
                    <a:pt x="1941" y="2744"/>
                    <a:pt x="1588" y="2375"/>
                    <a:pt x="1123" y="2166"/>
                  </a:cubicBezTo>
                  <a:cubicBezTo>
                    <a:pt x="1588" y="1974"/>
                    <a:pt x="1941" y="1589"/>
                    <a:pt x="2166" y="1123"/>
                  </a:cubicBezTo>
                  <a:close/>
                  <a:moveTo>
                    <a:pt x="2166" y="0"/>
                  </a:moveTo>
                  <a:cubicBezTo>
                    <a:pt x="2054" y="0"/>
                    <a:pt x="1973" y="80"/>
                    <a:pt x="1973" y="209"/>
                  </a:cubicBezTo>
                  <a:cubicBezTo>
                    <a:pt x="1973" y="1171"/>
                    <a:pt x="1187" y="1974"/>
                    <a:pt x="209" y="1974"/>
                  </a:cubicBezTo>
                  <a:cubicBezTo>
                    <a:pt x="80" y="1974"/>
                    <a:pt x="0" y="2054"/>
                    <a:pt x="0" y="2166"/>
                  </a:cubicBezTo>
                  <a:cubicBezTo>
                    <a:pt x="0" y="2294"/>
                    <a:pt x="80" y="2375"/>
                    <a:pt x="209" y="2375"/>
                  </a:cubicBezTo>
                  <a:cubicBezTo>
                    <a:pt x="1187" y="2375"/>
                    <a:pt x="1973" y="3177"/>
                    <a:pt x="1973" y="4139"/>
                  </a:cubicBezTo>
                  <a:cubicBezTo>
                    <a:pt x="1973" y="4252"/>
                    <a:pt x="2054" y="4332"/>
                    <a:pt x="2166" y="4332"/>
                  </a:cubicBezTo>
                  <a:cubicBezTo>
                    <a:pt x="2294" y="4332"/>
                    <a:pt x="2374" y="4252"/>
                    <a:pt x="2374" y="4139"/>
                  </a:cubicBezTo>
                  <a:cubicBezTo>
                    <a:pt x="2374" y="3177"/>
                    <a:pt x="3145" y="2375"/>
                    <a:pt x="4139" y="2375"/>
                  </a:cubicBezTo>
                  <a:cubicBezTo>
                    <a:pt x="4252" y="2375"/>
                    <a:pt x="4332" y="2294"/>
                    <a:pt x="4332" y="2166"/>
                  </a:cubicBezTo>
                  <a:cubicBezTo>
                    <a:pt x="4332" y="2054"/>
                    <a:pt x="4252" y="1974"/>
                    <a:pt x="4139" y="1974"/>
                  </a:cubicBezTo>
                  <a:cubicBezTo>
                    <a:pt x="3177" y="1974"/>
                    <a:pt x="2374" y="1187"/>
                    <a:pt x="2374" y="209"/>
                  </a:cubicBezTo>
                  <a:cubicBezTo>
                    <a:pt x="2374" y="80"/>
                    <a:pt x="2294" y="0"/>
                    <a:pt x="216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235075" y="1201200"/>
              <a:ext cx="69400" cy="158850"/>
            </a:xfrm>
            <a:custGeom>
              <a:avLst/>
              <a:gdLst/>
              <a:ahLst/>
              <a:cxnLst/>
              <a:rect l="l" t="t" r="r" b="b"/>
              <a:pathLst>
                <a:path w="2776" h="6354" extrusionOk="0">
                  <a:moveTo>
                    <a:pt x="2375" y="401"/>
                  </a:moveTo>
                  <a:lnTo>
                    <a:pt x="2375" y="5952"/>
                  </a:lnTo>
                  <a:lnTo>
                    <a:pt x="401" y="5952"/>
                  </a:lnTo>
                  <a:lnTo>
                    <a:pt x="401" y="401"/>
                  </a:lnTo>
                  <a:close/>
                  <a:moveTo>
                    <a:pt x="401" y="0"/>
                  </a:moveTo>
                  <a:cubicBezTo>
                    <a:pt x="177" y="0"/>
                    <a:pt x="0" y="177"/>
                    <a:pt x="0" y="401"/>
                  </a:cubicBezTo>
                  <a:lnTo>
                    <a:pt x="0" y="5952"/>
                  </a:lnTo>
                  <a:cubicBezTo>
                    <a:pt x="0" y="6177"/>
                    <a:pt x="177" y="6353"/>
                    <a:pt x="401" y="6353"/>
                  </a:cubicBezTo>
                  <a:lnTo>
                    <a:pt x="2375" y="6353"/>
                  </a:lnTo>
                  <a:cubicBezTo>
                    <a:pt x="2583" y="6353"/>
                    <a:pt x="2776" y="6177"/>
                    <a:pt x="2776" y="5952"/>
                  </a:cubicBezTo>
                  <a:lnTo>
                    <a:pt x="2776" y="401"/>
                  </a:lnTo>
                  <a:cubicBezTo>
                    <a:pt x="2776" y="177"/>
                    <a:pt x="2583" y="0"/>
                    <a:pt x="2375"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334925" y="1151450"/>
              <a:ext cx="38150" cy="208600"/>
            </a:xfrm>
            <a:custGeom>
              <a:avLst/>
              <a:gdLst/>
              <a:ahLst/>
              <a:cxnLst/>
              <a:rect l="l" t="t" r="r" b="b"/>
              <a:pathLst>
                <a:path w="1526" h="8344" extrusionOk="0">
                  <a:moveTo>
                    <a:pt x="402" y="1"/>
                  </a:moveTo>
                  <a:cubicBezTo>
                    <a:pt x="177" y="1"/>
                    <a:pt x="1" y="177"/>
                    <a:pt x="1" y="402"/>
                  </a:cubicBezTo>
                  <a:lnTo>
                    <a:pt x="1" y="7942"/>
                  </a:lnTo>
                  <a:cubicBezTo>
                    <a:pt x="1" y="8167"/>
                    <a:pt x="177" y="8343"/>
                    <a:pt x="402" y="8343"/>
                  </a:cubicBezTo>
                  <a:lnTo>
                    <a:pt x="1525" y="8343"/>
                  </a:lnTo>
                  <a:lnTo>
                    <a:pt x="1525" y="7942"/>
                  </a:lnTo>
                  <a:lnTo>
                    <a:pt x="402" y="7942"/>
                  </a:lnTo>
                  <a:lnTo>
                    <a:pt x="402" y="402"/>
                  </a:lnTo>
                  <a:lnTo>
                    <a:pt x="1525" y="402"/>
                  </a:lnTo>
                  <a:lnTo>
                    <a:pt x="1525" y="1"/>
                  </a:ln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35075" y="1022700"/>
              <a:ext cx="138400" cy="39750"/>
            </a:xfrm>
            <a:custGeom>
              <a:avLst/>
              <a:gdLst/>
              <a:ahLst/>
              <a:cxnLst/>
              <a:rect l="l" t="t" r="r" b="b"/>
              <a:pathLst>
                <a:path w="5536" h="1590" extrusionOk="0">
                  <a:moveTo>
                    <a:pt x="5535" y="1"/>
                  </a:moveTo>
                  <a:cubicBezTo>
                    <a:pt x="2423" y="1140"/>
                    <a:pt x="385" y="1188"/>
                    <a:pt x="209" y="1188"/>
                  </a:cubicBezTo>
                  <a:cubicBezTo>
                    <a:pt x="96" y="1188"/>
                    <a:pt x="0" y="1268"/>
                    <a:pt x="0" y="1381"/>
                  </a:cubicBezTo>
                  <a:cubicBezTo>
                    <a:pt x="0" y="1509"/>
                    <a:pt x="80" y="1589"/>
                    <a:pt x="209" y="1589"/>
                  </a:cubicBezTo>
                  <a:lnTo>
                    <a:pt x="225" y="1589"/>
                  </a:lnTo>
                  <a:cubicBezTo>
                    <a:pt x="401" y="1589"/>
                    <a:pt x="2439" y="1541"/>
                    <a:pt x="5535" y="418"/>
                  </a:cubicBezTo>
                  <a:lnTo>
                    <a:pt x="5535" y="1"/>
                  </a:ln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132375" y="4206925"/>
              <a:ext cx="104325" cy="104300"/>
            </a:xfrm>
            <a:custGeom>
              <a:avLst/>
              <a:gdLst/>
              <a:ahLst/>
              <a:cxnLst/>
              <a:rect l="l" t="t" r="r" b="b"/>
              <a:pathLst>
                <a:path w="4173" h="4172" extrusionOk="0">
                  <a:moveTo>
                    <a:pt x="2087" y="370"/>
                  </a:moveTo>
                  <a:cubicBezTo>
                    <a:pt x="3033" y="370"/>
                    <a:pt x="3771" y="1140"/>
                    <a:pt x="3771" y="2054"/>
                  </a:cubicBezTo>
                  <a:cubicBezTo>
                    <a:pt x="3771" y="2985"/>
                    <a:pt x="3001" y="3739"/>
                    <a:pt x="2087" y="3739"/>
                  </a:cubicBezTo>
                  <a:cubicBezTo>
                    <a:pt x="1156" y="3739"/>
                    <a:pt x="402" y="2985"/>
                    <a:pt x="402" y="2054"/>
                  </a:cubicBezTo>
                  <a:cubicBezTo>
                    <a:pt x="402" y="1140"/>
                    <a:pt x="1156" y="370"/>
                    <a:pt x="2087" y="370"/>
                  </a:cubicBezTo>
                  <a:close/>
                  <a:moveTo>
                    <a:pt x="2087" y="1"/>
                  </a:moveTo>
                  <a:cubicBezTo>
                    <a:pt x="915" y="1"/>
                    <a:pt x="1" y="931"/>
                    <a:pt x="1" y="2086"/>
                  </a:cubicBezTo>
                  <a:cubicBezTo>
                    <a:pt x="1" y="3225"/>
                    <a:pt x="948" y="4172"/>
                    <a:pt x="2087" y="4172"/>
                  </a:cubicBezTo>
                  <a:cubicBezTo>
                    <a:pt x="3242" y="4172"/>
                    <a:pt x="4172" y="3225"/>
                    <a:pt x="4172" y="2086"/>
                  </a:cubicBezTo>
                  <a:cubicBezTo>
                    <a:pt x="4172" y="931"/>
                    <a:pt x="3226" y="1"/>
                    <a:pt x="2087"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078250" y="4327250"/>
              <a:ext cx="212600" cy="111125"/>
            </a:xfrm>
            <a:custGeom>
              <a:avLst/>
              <a:gdLst/>
              <a:ahLst/>
              <a:cxnLst/>
              <a:rect l="l" t="t" r="r" b="b"/>
              <a:pathLst>
                <a:path w="8504" h="4445" extrusionOk="0">
                  <a:moveTo>
                    <a:pt x="4268" y="402"/>
                  </a:moveTo>
                  <a:cubicBezTo>
                    <a:pt x="6337" y="402"/>
                    <a:pt x="8006" y="2022"/>
                    <a:pt x="8118" y="4044"/>
                  </a:cubicBezTo>
                  <a:lnTo>
                    <a:pt x="417" y="4044"/>
                  </a:lnTo>
                  <a:cubicBezTo>
                    <a:pt x="514" y="2022"/>
                    <a:pt x="2198" y="402"/>
                    <a:pt x="4268" y="402"/>
                  </a:cubicBezTo>
                  <a:close/>
                  <a:moveTo>
                    <a:pt x="4252" y="1"/>
                  </a:moveTo>
                  <a:cubicBezTo>
                    <a:pt x="1909" y="1"/>
                    <a:pt x="0" y="1894"/>
                    <a:pt x="0" y="4252"/>
                  </a:cubicBezTo>
                  <a:cubicBezTo>
                    <a:pt x="0" y="4365"/>
                    <a:pt x="80" y="4445"/>
                    <a:pt x="193" y="4445"/>
                  </a:cubicBezTo>
                  <a:lnTo>
                    <a:pt x="8295" y="4445"/>
                  </a:lnTo>
                  <a:cubicBezTo>
                    <a:pt x="8423" y="4445"/>
                    <a:pt x="8503" y="4365"/>
                    <a:pt x="8503" y="4252"/>
                  </a:cubicBezTo>
                  <a:cubicBezTo>
                    <a:pt x="8503" y="1894"/>
                    <a:pt x="6594" y="1"/>
                    <a:pt x="4252"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929850" y="4494500"/>
              <a:ext cx="104300" cy="104325"/>
            </a:xfrm>
            <a:custGeom>
              <a:avLst/>
              <a:gdLst/>
              <a:ahLst/>
              <a:cxnLst/>
              <a:rect l="l" t="t" r="r" b="b"/>
              <a:pathLst>
                <a:path w="4172" h="4173" extrusionOk="0">
                  <a:moveTo>
                    <a:pt x="2102" y="402"/>
                  </a:moveTo>
                  <a:cubicBezTo>
                    <a:pt x="3032" y="402"/>
                    <a:pt x="3786" y="1172"/>
                    <a:pt x="3786" y="2086"/>
                  </a:cubicBezTo>
                  <a:cubicBezTo>
                    <a:pt x="3786" y="3033"/>
                    <a:pt x="3032" y="3771"/>
                    <a:pt x="2102" y="3771"/>
                  </a:cubicBezTo>
                  <a:cubicBezTo>
                    <a:pt x="1171" y="3771"/>
                    <a:pt x="417" y="3017"/>
                    <a:pt x="417" y="2086"/>
                  </a:cubicBezTo>
                  <a:cubicBezTo>
                    <a:pt x="417" y="1172"/>
                    <a:pt x="1171" y="402"/>
                    <a:pt x="2102" y="402"/>
                  </a:cubicBezTo>
                  <a:close/>
                  <a:moveTo>
                    <a:pt x="2086" y="1"/>
                  </a:moveTo>
                  <a:cubicBezTo>
                    <a:pt x="947" y="1"/>
                    <a:pt x="0" y="947"/>
                    <a:pt x="0" y="2086"/>
                  </a:cubicBezTo>
                  <a:cubicBezTo>
                    <a:pt x="0" y="3258"/>
                    <a:pt x="947" y="4172"/>
                    <a:pt x="2086" y="4172"/>
                  </a:cubicBezTo>
                  <a:cubicBezTo>
                    <a:pt x="3225" y="4172"/>
                    <a:pt x="4171" y="3226"/>
                    <a:pt x="4171" y="2086"/>
                  </a:cubicBezTo>
                  <a:cubicBezTo>
                    <a:pt x="4171" y="947"/>
                    <a:pt x="3225" y="1"/>
                    <a:pt x="208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876100" y="4615225"/>
              <a:ext cx="212600" cy="111525"/>
            </a:xfrm>
            <a:custGeom>
              <a:avLst/>
              <a:gdLst/>
              <a:ahLst/>
              <a:cxnLst/>
              <a:rect l="l" t="t" r="r" b="b"/>
              <a:pathLst>
                <a:path w="8504" h="4461" extrusionOk="0">
                  <a:moveTo>
                    <a:pt x="4252" y="402"/>
                  </a:moveTo>
                  <a:cubicBezTo>
                    <a:pt x="6321" y="402"/>
                    <a:pt x="7990" y="2038"/>
                    <a:pt x="8102" y="4060"/>
                  </a:cubicBezTo>
                  <a:lnTo>
                    <a:pt x="401" y="4060"/>
                  </a:lnTo>
                  <a:cubicBezTo>
                    <a:pt x="498" y="2038"/>
                    <a:pt x="2182" y="402"/>
                    <a:pt x="4252" y="402"/>
                  </a:cubicBezTo>
                  <a:close/>
                  <a:moveTo>
                    <a:pt x="4252" y="1"/>
                  </a:moveTo>
                  <a:cubicBezTo>
                    <a:pt x="1909" y="1"/>
                    <a:pt x="0" y="1910"/>
                    <a:pt x="0" y="4252"/>
                  </a:cubicBezTo>
                  <a:cubicBezTo>
                    <a:pt x="0" y="4381"/>
                    <a:pt x="80" y="4461"/>
                    <a:pt x="209" y="4461"/>
                  </a:cubicBezTo>
                  <a:lnTo>
                    <a:pt x="8311" y="4461"/>
                  </a:lnTo>
                  <a:cubicBezTo>
                    <a:pt x="8423" y="4461"/>
                    <a:pt x="8503" y="4381"/>
                    <a:pt x="8503" y="4252"/>
                  </a:cubicBezTo>
                  <a:cubicBezTo>
                    <a:pt x="8503" y="1910"/>
                    <a:pt x="6594" y="1"/>
                    <a:pt x="4252"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334925" y="4496525"/>
              <a:ext cx="38150" cy="100275"/>
            </a:xfrm>
            <a:custGeom>
              <a:avLst/>
              <a:gdLst/>
              <a:ahLst/>
              <a:cxnLst/>
              <a:rect l="l" t="t" r="r" b="b"/>
              <a:pathLst>
                <a:path w="1526" h="4011" extrusionOk="0">
                  <a:moveTo>
                    <a:pt x="1525" y="0"/>
                  </a:moveTo>
                  <a:cubicBezTo>
                    <a:pt x="643" y="241"/>
                    <a:pt x="1" y="1043"/>
                    <a:pt x="1" y="2005"/>
                  </a:cubicBezTo>
                  <a:cubicBezTo>
                    <a:pt x="1" y="2968"/>
                    <a:pt x="643" y="3770"/>
                    <a:pt x="1525" y="4011"/>
                  </a:cubicBezTo>
                  <a:lnTo>
                    <a:pt x="1525" y="3594"/>
                  </a:lnTo>
                  <a:cubicBezTo>
                    <a:pt x="867" y="3353"/>
                    <a:pt x="402" y="2727"/>
                    <a:pt x="402" y="2005"/>
                  </a:cubicBezTo>
                  <a:cubicBezTo>
                    <a:pt x="402" y="1284"/>
                    <a:pt x="883" y="642"/>
                    <a:pt x="1525" y="417"/>
                  </a:cubicBezTo>
                  <a:lnTo>
                    <a:pt x="1525" y="0"/>
                  </a:ln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280800" y="4616450"/>
              <a:ext cx="92275" cy="110300"/>
            </a:xfrm>
            <a:custGeom>
              <a:avLst/>
              <a:gdLst/>
              <a:ahLst/>
              <a:cxnLst/>
              <a:rect l="l" t="t" r="r" b="b"/>
              <a:pathLst>
                <a:path w="3691" h="4412" extrusionOk="0">
                  <a:moveTo>
                    <a:pt x="3690" y="0"/>
                  </a:moveTo>
                  <a:cubicBezTo>
                    <a:pt x="1604" y="273"/>
                    <a:pt x="0" y="2038"/>
                    <a:pt x="0" y="4203"/>
                  </a:cubicBezTo>
                  <a:cubicBezTo>
                    <a:pt x="0" y="4332"/>
                    <a:pt x="80" y="4412"/>
                    <a:pt x="193" y="4412"/>
                  </a:cubicBezTo>
                  <a:lnTo>
                    <a:pt x="3690" y="4412"/>
                  </a:lnTo>
                  <a:lnTo>
                    <a:pt x="3690" y="4011"/>
                  </a:lnTo>
                  <a:lnTo>
                    <a:pt x="417" y="4011"/>
                  </a:lnTo>
                  <a:cubicBezTo>
                    <a:pt x="513" y="2166"/>
                    <a:pt x="1909" y="674"/>
                    <a:pt x="3690" y="401"/>
                  </a:cubicBezTo>
                  <a:lnTo>
                    <a:pt x="3690" y="0"/>
                  </a:ln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117150" y="4487700"/>
              <a:ext cx="137600" cy="159950"/>
            </a:xfrm>
            <a:custGeom>
              <a:avLst/>
              <a:gdLst/>
              <a:ahLst/>
              <a:cxnLst/>
              <a:rect l="l" t="t" r="r" b="b"/>
              <a:pathLst>
                <a:path w="5504" h="6398" extrusionOk="0">
                  <a:moveTo>
                    <a:pt x="2760" y="0"/>
                  </a:moveTo>
                  <a:cubicBezTo>
                    <a:pt x="2631" y="0"/>
                    <a:pt x="2551" y="80"/>
                    <a:pt x="2551" y="193"/>
                  </a:cubicBezTo>
                  <a:lnTo>
                    <a:pt x="2551" y="3578"/>
                  </a:lnTo>
                  <a:lnTo>
                    <a:pt x="81" y="6048"/>
                  </a:lnTo>
                  <a:cubicBezTo>
                    <a:pt x="0" y="6129"/>
                    <a:pt x="0" y="6257"/>
                    <a:pt x="81" y="6337"/>
                  </a:cubicBezTo>
                  <a:cubicBezTo>
                    <a:pt x="121" y="6377"/>
                    <a:pt x="173" y="6397"/>
                    <a:pt x="225" y="6397"/>
                  </a:cubicBezTo>
                  <a:cubicBezTo>
                    <a:pt x="277" y="6397"/>
                    <a:pt x="329" y="6377"/>
                    <a:pt x="369" y="6337"/>
                  </a:cubicBezTo>
                  <a:lnTo>
                    <a:pt x="2760" y="3947"/>
                  </a:lnTo>
                  <a:lnTo>
                    <a:pt x="5134" y="6337"/>
                  </a:lnTo>
                  <a:cubicBezTo>
                    <a:pt x="5182" y="6369"/>
                    <a:pt x="5247" y="6385"/>
                    <a:pt x="5279" y="6385"/>
                  </a:cubicBezTo>
                  <a:cubicBezTo>
                    <a:pt x="5327" y="6385"/>
                    <a:pt x="5375" y="6369"/>
                    <a:pt x="5423" y="6337"/>
                  </a:cubicBezTo>
                  <a:cubicBezTo>
                    <a:pt x="5503" y="6257"/>
                    <a:pt x="5503" y="6129"/>
                    <a:pt x="5423" y="6048"/>
                  </a:cubicBezTo>
                  <a:lnTo>
                    <a:pt x="2952" y="3578"/>
                  </a:lnTo>
                  <a:lnTo>
                    <a:pt x="2952" y="193"/>
                  </a:lnTo>
                  <a:cubicBezTo>
                    <a:pt x="2952" y="80"/>
                    <a:pt x="2872" y="0"/>
                    <a:pt x="2760"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6786250" y="1330350"/>
              <a:ext cx="130375" cy="130375"/>
            </a:xfrm>
            <a:custGeom>
              <a:avLst/>
              <a:gdLst/>
              <a:ahLst/>
              <a:cxnLst/>
              <a:rect l="l" t="t" r="r" b="b"/>
              <a:pathLst>
                <a:path w="5215" h="5215" extrusionOk="0">
                  <a:moveTo>
                    <a:pt x="2616" y="1203"/>
                  </a:moveTo>
                  <a:cubicBezTo>
                    <a:pt x="2872" y="1845"/>
                    <a:pt x="3402" y="2358"/>
                    <a:pt x="4011" y="2615"/>
                  </a:cubicBezTo>
                  <a:cubicBezTo>
                    <a:pt x="3370" y="2872"/>
                    <a:pt x="2872" y="3401"/>
                    <a:pt x="2616" y="4011"/>
                  </a:cubicBezTo>
                  <a:cubicBezTo>
                    <a:pt x="2359" y="3369"/>
                    <a:pt x="1829" y="2872"/>
                    <a:pt x="1204" y="2615"/>
                  </a:cubicBezTo>
                  <a:cubicBezTo>
                    <a:pt x="1845" y="2358"/>
                    <a:pt x="2359" y="1845"/>
                    <a:pt x="2616" y="1203"/>
                  </a:cubicBezTo>
                  <a:close/>
                  <a:moveTo>
                    <a:pt x="2616" y="0"/>
                  </a:moveTo>
                  <a:cubicBezTo>
                    <a:pt x="2487" y="0"/>
                    <a:pt x="2407" y="80"/>
                    <a:pt x="2407" y="209"/>
                  </a:cubicBezTo>
                  <a:cubicBezTo>
                    <a:pt x="2407" y="1428"/>
                    <a:pt x="1412" y="2407"/>
                    <a:pt x="209" y="2407"/>
                  </a:cubicBezTo>
                  <a:cubicBezTo>
                    <a:pt x="81" y="2407"/>
                    <a:pt x="0" y="2519"/>
                    <a:pt x="0" y="2615"/>
                  </a:cubicBezTo>
                  <a:cubicBezTo>
                    <a:pt x="0" y="2727"/>
                    <a:pt x="81" y="2808"/>
                    <a:pt x="209" y="2808"/>
                  </a:cubicBezTo>
                  <a:cubicBezTo>
                    <a:pt x="1428" y="2808"/>
                    <a:pt x="2407" y="3818"/>
                    <a:pt x="2407" y="5022"/>
                  </a:cubicBezTo>
                  <a:cubicBezTo>
                    <a:pt x="2407" y="5134"/>
                    <a:pt x="2487" y="5214"/>
                    <a:pt x="2616" y="5214"/>
                  </a:cubicBezTo>
                  <a:cubicBezTo>
                    <a:pt x="2728" y="5214"/>
                    <a:pt x="2808" y="5134"/>
                    <a:pt x="2808" y="5022"/>
                  </a:cubicBezTo>
                  <a:cubicBezTo>
                    <a:pt x="2808" y="3802"/>
                    <a:pt x="3819" y="2808"/>
                    <a:pt x="5022" y="2808"/>
                  </a:cubicBezTo>
                  <a:cubicBezTo>
                    <a:pt x="5134" y="2808"/>
                    <a:pt x="5215" y="2727"/>
                    <a:pt x="5215" y="2615"/>
                  </a:cubicBezTo>
                  <a:cubicBezTo>
                    <a:pt x="5215" y="2487"/>
                    <a:pt x="5134" y="2407"/>
                    <a:pt x="5022" y="2407"/>
                  </a:cubicBezTo>
                  <a:cubicBezTo>
                    <a:pt x="3803" y="2407"/>
                    <a:pt x="2808" y="1412"/>
                    <a:pt x="2808" y="209"/>
                  </a:cubicBezTo>
                  <a:cubicBezTo>
                    <a:pt x="2808" y="80"/>
                    <a:pt x="2728" y="0"/>
                    <a:pt x="261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431775" y="1239700"/>
              <a:ext cx="130375" cy="130375"/>
            </a:xfrm>
            <a:custGeom>
              <a:avLst/>
              <a:gdLst/>
              <a:ahLst/>
              <a:cxnLst/>
              <a:rect l="l" t="t" r="r" b="b"/>
              <a:pathLst>
                <a:path w="5215" h="5215" extrusionOk="0">
                  <a:moveTo>
                    <a:pt x="2632" y="1187"/>
                  </a:moveTo>
                  <a:cubicBezTo>
                    <a:pt x="2889" y="1829"/>
                    <a:pt x="3402" y="2327"/>
                    <a:pt x="4028" y="2583"/>
                  </a:cubicBezTo>
                  <a:cubicBezTo>
                    <a:pt x="3386" y="2856"/>
                    <a:pt x="2889" y="3369"/>
                    <a:pt x="2632" y="3995"/>
                  </a:cubicBezTo>
                  <a:cubicBezTo>
                    <a:pt x="2359" y="3353"/>
                    <a:pt x="1846" y="2856"/>
                    <a:pt x="1220" y="2583"/>
                  </a:cubicBezTo>
                  <a:cubicBezTo>
                    <a:pt x="1846" y="2343"/>
                    <a:pt x="2359" y="1829"/>
                    <a:pt x="2632" y="1187"/>
                  </a:cubicBezTo>
                  <a:close/>
                  <a:moveTo>
                    <a:pt x="2600" y="0"/>
                  </a:moveTo>
                  <a:cubicBezTo>
                    <a:pt x="2487" y="0"/>
                    <a:pt x="2407" y="80"/>
                    <a:pt x="2407" y="209"/>
                  </a:cubicBezTo>
                  <a:cubicBezTo>
                    <a:pt x="2407" y="1428"/>
                    <a:pt x="1397" y="2407"/>
                    <a:pt x="193" y="2407"/>
                  </a:cubicBezTo>
                  <a:cubicBezTo>
                    <a:pt x="81" y="2407"/>
                    <a:pt x="1" y="2487"/>
                    <a:pt x="1" y="2615"/>
                  </a:cubicBezTo>
                  <a:cubicBezTo>
                    <a:pt x="1" y="2728"/>
                    <a:pt x="97" y="2808"/>
                    <a:pt x="193" y="2808"/>
                  </a:cubicBezTo>
                  <a:cubicBezTo>
                    <a:pt x="1429" y="2808"/>
                    <a:pt x="2407" y="3819"/>
                    <a:pt x="2407" y="5022"/>
                  </a:cubicBezTo>
                  <a:cubicBezTo>
                    <a:pt x="2407" y="5134"/>
                    <a:pt x="2487" y="5214"/>
                    <a:pt x="2600" y="5214"/>
                  </a:cubicBezTo>
                  <a:cubicBezTo>
                    <a:pt x="2728" y="5214"/>
                    <a:pt x="2808" y="5134"/>
                    <a:pt x="2808" y="5022"/>
                  </a:cubicBezTo>
                  <a:cubicBezTo>
                    <a:pt x="2808" y="3787"/>
                    <a:pt x="3803" y="2808"/>
                    <a:pt x="5006" y="2808"/>
                  </a:cubicBezTo>
                  <a:cubicBezTo>
                    <a:pt x="5135" y="2808"/>
                    <a:pt x="5215" y="2728"/>
                    <a:pt x="5215" y="2615"/>
                  </a:cubicBezTo>
                  <a:cubicBezTo>
                    <a:pt x="5215" y="2487"/>
                    <a:pt x="5135" y="2407"/>
                    <a:pt x="5006" y="2407"/>
                  </a:cubicBezTo>
                  <a:cubicBezTo>
                    <a:pt x="3787" y="2407"/>
                    <a:pt x="2808" y="1412"/>
                    <a:pt x="2808" y="209"/>
                  </a:cubicBezTo>
                  <a:cubicBezTo>
                    <a:pt x="2808" y="80"/>
                    <a:pt x="2728" y="0"/>
                    <a:pt x="2600"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327725" y="1735025"/>
              <a:ext cx="45350" cy="45350"/>
            </a:xfrm>
            <a:custGeom>
              <a:avLst/>
              <a:gdLst/>
              <a:ahLst/>
              <a:cxnLst/>
              <a:rect l="l" t="t" r="r" b="b"/>
              <a:pathLst>
                <a:path w="1814" h="1814" extrusionOk="0">
                  <a:moveTo>
                    <a:pt x="1813" y="1"/>
                  </a:moveTo>
                  <a:cubicBezTo>
                    <a:pt x="1412" y="450"/>
                    <a:pt x="850" y="723"/>
                    <a:pt x="209" y="723"/>
                  </a:cubicBezTo>
                  <a:cubicBezTo>
                    <a:pt x="80" y="723"/>
                    <a:pt x="0" y="803"/>
                    <a:pt x="0" y="931"/>
                  </a:cubicBezTo>
                  <a:cubicBezTo>
                    <a:pt x="0" y="1044"/>
                    <a:pt x="80" y="1124"/>
                    <a:pt x="209" y="1124"/>
                  </a:cubicBezTo>
                  <a:cubicBezTo>
                    <a:pt x="818" y="1124"/>
                    <a:pt x="1412" y="1381"/>
                    <a:pt x="1813" y="1814"/>
                  </a:cubicBezTo>
                  <a:lnTo>
                    <a:pt x="1813" y="1268"/>
                  </a:lnTo>
                  <a:cubicBezTo>
                    <a:pt x="1621" y="1124"/>
                    <a:pt x="1428" y="1012"/>
                    <a:pt x="1203" y="899"/>
                  </a:cubicBezTo>
                  <a:cubicBezTo>
                    <a:pt x="1428" y="819"/>
                    <a:pt x="1621" y="707"/>
                    <a:pt x="1813" y="546"/>
                  </a:cubicBezTo>
                  <a:lnTo>
                    <a:pt x="1813" y="1"/>
                  </a:ln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874075" y="1956825"/>
              <a:ext cx="130400" cy="130400"/>
            </a:xfrm>
            <a:custGeom>
              <a:avLst/>
              <a:gdLst/>
              <a:ahLst/>
              <a:cxnLst/>
              <a:rect l="l" t="t" r="r" b="b"/>
              <a:pathLst>
                <a:path w="5216" h="5216" extrusionOk="0">
                  <a:moveTo>
                    <a:pt x="2616" y="1204"/>
                  </a:moveTo>
                  <a:cubicBezTo>
                    <a:pt x="2873" y="1846"/>
                    <a:pt x="3386" y="2343"/>
                    <a:pt x="4012" y="2600"/>
                  </a:cubicBezTo>
                  <a:cubicBezTo>
                    <a:pt x="3370" y="2857"/>
                    <a:pt x="2873" y="3370"/>
                    <a:pt x="2616" y="4012"/>
                  </a:cubicBezTo>
                  <a:cubicBezTo>
                    <a:pt x="2343" y="3370"/>
                    <a:pt x="1830" y="2857"/>
                    <a:pt x="1204" y="2600"/>
                  </a:cubicBezTo>
                  <a:cubicBezTo>
                    <a:pt x="1846" y="2343"/>
                    <a:pt x="2343" y="1814"/>
                    <a:pt x="2616" y="1204"/>
                  </a:cubicBezTo>
                  <a:close/>
                  <a:moveTo>
                    <a:pt x="2616" y="1"/>
                  </a:moveTo>
                  <a:cubicBezTo>
                    <a:pt x="2488" y="1"/>
                    <a:pt x="2408" y="81"/>
                    <a:pt x="2408" y="193"/>
                  </a:cubicBezTo>
                  <a:cubicBezTo>
                    <a:pt x="2408" y="1413"/>
                    <a:pt x="1413" y="2407"/>
                    <a:pt x="210" y="2407"/>
                  </a:cubicBezTo>
                  <a:cubicBezTo>
                    <a:pt x="81" y="2407"/>
                    <a:pt x="1" y="2488"/>
                    <a:pt x="1" y="2600"/>
                  </a:cubicBezTo>
                  <a:cubicBezTo>
                    <a:pt x="1" y="2728"/>
                    <a:pt x="81" y="2809"/>
                    <a:pt x="210" y="2809"/>
                  </a:cubicBezTo>
                  <a:cubicBezTo>
                    <a:pt x="1429" y="2809"/>
                    <a:pt x="2408" y="3803"/>
                    <a:pt x="2408" y="5007"/>
                  </a:cubicBezTo>
                  <a:cubicBezTo>
                    <a:pt x="2408" y="5135"/>
                    <a:pt x="2488" y="5215"/>
                    <a:pt x="2616" y="5215"/>
                  </a:cubicBezTo>
                  <a:cubicBezTo>
                    <a:pt x="2728" y="5215"/>
                    <a:pt x="2809" y="5135"/>
                    <a:pt x="2809" y="5007"/>
                  </a:cubicBezTo>
                  <a:cubicBezTo>
                    <a:pt x="2809" y="3787"/>
                    <a:pt x="3819" y="2809"/>
                    <a:pt x="5023" y="2809"/>
                  </a:cubicBezTo>
                  <a:cubicBezTo>
                    <a:pt x="5135" y="2809"/>
                    <a:pt x="5215" y="2728"/>
                    <a:pt x="5215" y="2600"/>
                  </a:cubicBezTo>
                  <a:cubicBezTo>
                    <a:pt x="5215" y="2488"/>
                    <a:pt x="5135" y="2407"/>
                    <a:pt x="5023" y="2407"/>
                  </a:cubicBezTo>
                  <a:cubicBezTo>
                    <a:pt x="3787" y="2407"/>
                    <a:pt x="2809" y="1397"/>
                    <a:pt x="2809" y="193"/>
                  </a:cubicBezTo>
                  <a:cubicBezTo>
                    <a:pt x="2809" y="81"/>
                    <a:pt x="2728" y="1"/>
                    <a:pt x="261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211575" y="1714175"/>
              <a:ext cx="130375" cy="130375"/>
            </a:xfrm>
            <a:custGeom>
              <a:avLst/>
              <a:gdLst/>
              <a:ahLst/>
              <a:cxnLst/>
              <a:rect l="l" t="t" r="r" b="b"/>
              <a:pathLst>
                <a:path w="5215" h="5215" extrusionOk="0">
                  <a:moveTo>
                    <a:pt x="2584" y="1172"/>
                  </a:moveTo>
                  <a:cubicBezTo>
                    <a:pt x="2857" y="1814"/>
                    <a:pt x="3370" y="2327"/>
                    <a:pt x="3996" y="2584"/>
                  </a:cubicBezTo>
                  <a:cubicBezTo>
                    <a:pt x="3354" y="2840"/>
                    <a:pt x="2857" y="3370"/>
                    <a:pt x="2584" y="3979"/>
                  </a:cubicBezTo>
                  <a:cubicBezTo>
                    <a:pt x="2327" y="3370"/>
                    <a:pt x="1830" y="2856"/>
                    <a:pt x="1188" y="2584"/>
                  </a:cubicBezTo>
                  <a:cubicBezTo>
                    <a:pt x="1830" y="2327"/>
                    <a:pt x="2327" y="1798"/>
                    <a:pt x="2584" y="1172"/>
                  </a:cubicBezTo>
                  <a:close/>
                  <a:moveTo>
                    <a:pt x="2616" y="1"/>
                  </a:moveTo>
                  <a:cubicBezTo>
                    <a:pt x="2488" y="1"/>
                    <a:pt x="2407" y="81"/>
                    <a:pt x="2407" y="193"/>
                  </a:cubicBezTo>
                  <a:cubicBezTo>
                    <a:pt x="2407" y="1412"/>
                    <a:pt x="1413" y="2407"/>
                    <a:pt x="209" y="2407"/>
                  </a:cubicBezTo>
                  <a:cubicBezTo>
                    <a:pt x="81" y="2407"/>
                    <a:pt x="1" y="2487"/>
                    <a:pt x="1" y="2600"/>
                  </a:cubicBezTo>
                  <a:cubicBezTo>
                    <a:pt x="1" y="2728"/>
                    <a:pt x="81" y="2808"/>
                    <a:pt x="209" y="2808"/>
                  </a:cubicBezTo>
                  <a:cubicBezTo>
                    <a:pt x="1429" y="2808"/>
                    <a:pt x="2407" y="3803"/>
                    <a:pt x="2407" y="5006"/>
                  </a:cubicBezTo>
                  <a:cubicBezTo>
                    <a:pt x="2407" y="5102"/>
                    <a:pt x="2488" y="5215"/>
                    <a:pt x="2616" y="5215"/>
                  </a:cubicBezTo>
                  <a:cubicBezTo>
                    <a:pt x="2728" y="5215"/>
                    <a:pt x="2808" y="5135"/>
                    <a:pt x="2808" y="5006"/>
                  </a:cubicBezTo>
                  <a:cubicBezTo>
                    <a:pt x="2808" y="3787"/>
                    <a:pt x="3819" y="2808"/>
                    <a:pt x="5022" y="2808"/>
                  </a:cubicBezTo>
                  <a:cubicBezTo>
                    <a:pt x="5135" y="2808"/>
                    <a:pt x="5215" y="2728"/>
                    <a:pt x="5215" y="2600"/>
                  </a:cubicBezTo>
                  <a:cubicBezTo>
                    <a:pt x="5215" y="2487"/>
                    <a:pt x="5135" y="2407"/>
                    <a:pt x="5022" y="2407"/>
                  </a:cubicBezTo>
                  <a:cubicBezTo>
                    <a:pt x="3787" y="2407"/>
                    <a:pt x="2808" y="1396"/>
                    <a:pt x="2808" y="193"/>
                  </a:cubicBezTo>
                  <a:cubicBezTo>
                    <a:pt x="2808" y="81"/>
                    <a:pt x="2728" y="1"/>
                    <a:pt x="261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526350" y="1773550"/>
              <a:ext cx="108325" cy="108300"/>
            </a:xfrm>
            <a:custGeom>
              <a:avLst/>
              <a:gdLst/>
              <a:ahLst/>
              <a:cxnLst/>
              <a:rect l="l" t="t" r="r" b="b"/>
              <a:pathLst>
                <a:path w="4333" h="4332" extrusionOk="0">
                  <a:moveTo>
                    <a:pt x="2166" y="1123"/>
                  </a:moveTo>
                  <a:cubicBezTo>
                    <a:pt x="2375" y="1588"/>
                    <a:pt x="2744" y="1973"/>
                    <a:pt x="3209" y="2166"/>
                  </a:cubicBezTo>
                  <a:cubicBezTo>
                    <a:pt x="2744" y="2391"/>
                    <a:pt x="2375" y="2760"/>
                    <a:pt x="2166" y="3209"/>
                  </a:cubicBezTo>
                  <a:cubicBezTo>
                    <a:pt x="1942" y="2760"/>
                    <a:pt x="1573" y="2375"/>
                    <a:pt x="1123" y="2166"/>
                  </a:cubicBezTo>
                  <a:cubicBezTo>
                    <a:pt x="1573" y="1957"/>
                    <a:pt x="1958" y="1588"/>
                    <a:pt x="2166" y="1123"/>
                  </a:cubicBezTo>
                  <a:close/>
                  <a:moveTo>
                    <a:pt x="2166" y="0"/>
                  </a:moveTo>
                  <a:cubicBezTo>
                    <a:pt x="2038" y="0"/>
                    <a:pt x="1958" y="80"/>
                    <a:pt x="1958" y="209"/>
                  </a:cubicBezTo>
                  <a:cubicBezTo>
                    <a:pt x="1958" y="1171"/>
                    <a:pt x="1171" y="1973"/>
                    <a:pt x="193" y="1973"/>
                  </a:cubicBezTo>
                  <a:cubicBezTo>
                    <a:pt x="81" y="1973"/>
                    <a:pt x="0" y="2054"/>
                    <a:pt x="0" y="2166"/>
                  </a:cubicBezTo>
                  <a:cubicBezTo>
                    <a:pt x="0" y="2294"/>
                    <a:pt x="81" y="2375"/>
                    <a:pt x="193" y="2375"/>
                  </a:cubicBezTo>
                  <a:cubicBezTo>
                    <a:pt x="1155" y="2375"/>
                    <a:pt x="1958" y="3161"/>
                    <a:pt x="1958" y="4139"/>
                  </a:cubicBezTo>
                  <a:cubicBezTo>
                    <a:pt x="1958" y="4252"/>
                    <a:pt x="2038" y="4332"/>
                    <a:pt x="2166" y="4332"/>
                  </a:cubicBezTo>
                  <a:cubicBezTo>
                    <a:pt x="2278" y="4332"/>
                    <a:pt x="2359" y="4252"/>
                    <a:pt x="2359" y="4139"/>
                  </a:cubicBezTo>
                  <a:cubicBezTo>
                    <a:pt x="2359" y="3161"/>
                    <a:pt x="3145" y="2375"/>
                    <a:pt x="4123" y="2375"/>
                  </a:cubicBezTo>
                  <a:cubicBezTo>
                    <a:pt x="4236" y="2375"/>
                    <a:pt x="4332" y="2294"/>
                    <a:pt x="4332" y="2166"/>
                  </a:cubicBezTo>
                  <a:cubicBezTo>
                    <a:pt x="4332" y="2054"/>
                    <a:pt x="4236" y="1973"/>
                    <a:pt x="4123" y="1973"/>
                  </a:cubicBezTo>
                  <a:cubicBezTo>
                    <a:pt x="3161" y="1973"/>
                    <a:pt x="2359" y="1187"/>
                    <a:pt x="2359" y="209"/>
                  </a:cubicBezTo>
                  <a:cubicBezTo>
                    <a:pt x="2359" y="80"/>
                    <a:pt x="2278" y="0"/>
                    <a:pt x="216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948150" y="1822475"/>
              <a:ext cx="108325" cy="108325"/>
            </a:xfrm>
            <a:custGeom>
              <a:avLst/>
              <a:gdLst/>
              <a:ahLst/>
              <a:cxnLst/>
              <a:rect l="l" t="t" r="r" b="b"/>
              <a:pathLst>
                <a:path w="4333" h="4333" extrusionOk="0">
                  <a:moveTo>
                    <a:pt x="2167" y="1123"/>
                  </a:moveTo>
                  <a:cubicBezTo>
                    <a:pt x="2391" y="1573"/>
                    <a:pt x="2744" y="1958"/>
                    <a:pt x="3210" y="2166"/>
                  </a:cubicBezTo>
                  <a:cubicBezTo>
                    <a:pt x="2744" y="2375"/>
                    <a:pt x="2375" y="2744"/>
                    <a:pt x="2167" y="3209"/>
                  </a:cubicBezTo>
                  <a:cubicBezTo>
                    <a:pt x="1942" y="2744"/>
                    <a:pt x="1589" y="2359"/>
                    <a:pt x="1124" y="2166"/>
                  </a:cubicBezTo>
                  <a:cubicBezTo>
                    <a:pt x="1589" y="1958"/>
                    <a:pt x="1974" y="1573"/>
                    <a:pt x="2167" y="1123"/>
                  </a:cubicBezTo>
                  <a:close/>
                  <a:moveTo>
                    <a:pt x="2167" y="0"/>
                  </a:moveTo>
                  <a:cubicBezTo>
                    <a:pt x="2055" y="0"/>
                    <a:pt x="1974" y="81"/>
                    <a:pt x="1974" y="193"/>
                  </a:cubicBezTo>
                  <a:cubicBezTo>
                    <a:pt x="1974" y="1156"/>
                    <a:pt x="1188" y="1958"/>
                    <a:pt x="210" y="1958"/>
                  </a:cubicBezTo>
                  <a:cubicBezTo>
                    <a:pt x="81" y="1958"/>
                    <a:pt x="1" y="2038"/>
                    <a:pt x="1" y="2166"/>
                  </a:cubicBezTo>
                  <a:cubicBezTo>
                    <a:pt x="1" y="2279"/>
                    <a:pt x="81" y="2359"/>
                    <a:pt x="210" y="2359"/>
                  </a:cubicBezTo>
                  <a:cubicBezTo>
                    <a:pt x="1188" y="2375"/>
                    <a:pt x="1974" y="3161"/>
                    <a:pt x="1974" y="4124"/>
                  </a:cubicBezTo>
                  <a:cubicBezTo>
                    <a:pt x="1974" y="4252"/>
                    <a:pt x="2055" y="4332"/>
                    <a:pt x="2167" y="4332"/>
                  </a:cubicBezTo>
                  <a:cubicBezTo>
                    <a:pt x="2295" y="4332"/>
                    <a:pt x="2375" y="4252"/>
                    <a:pt x="2375" y="4124"/>
                  </a:cubicBezTo>
                  <a:cubicBezTo>
                    <a:pt x="2375" y="3161"/>
                    <a:pt x="3145" y="2359"/>
                    <a:pt x="4124" y="2359"/>
                  </a:cubicBezTo>
                  <a:cubicBezTo>
                    <a:pt x="4252" y="2359"/>
                    <a:pt x="4333" y="2279"/>
                    <a:pt x="4333" y="2166"/>
                  </a:cubicBezTo>
                  <a:cubicBezTo>
                    <a:pt x="4333" y="2038"/>
                    <a:pt x="4252" y="1958"/>
                    <a:pt x="4124" y="1958"/>
                  </a:cubicBezTo>
                  <a:cubicBezTo>
                    <a:pt x="3178" y="1958"/>
                    <a:pt x="2375" y="1172"/>
                    <a:pt x="2375" y="193"/>
                  </a:cubicBezTo>
                  <a:cubicBezTo>
                    <a:pt x="2375" y="81"/>
                    <a:pt x="2295" y="0"/>
                    <a:pt x="2167"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819725" y="1314300"/>
              <a:ext cx="318875" cy="318875"/>
            </a:xfrm>
            <a:custGeom>
              <a:avLst/>
              <a:gdLst/>
              <a:ahLst/>
              <a:cxnLst/>
              <a:rect l="l" t="t" r="r" b="b"/>
              <a:pathLst>
                <a:path w="12755" h="12755" extrusionOk="0">
                  <a:moveTo>
                    <a:pt x="6370" y="1829"/>
                  </a:moveTo>
                  <a:cubicBezTo>
                    <a:pt x="6947" y="4075"/>
                    <a:pt x="8712" y="5840"/>
                    <a:pt x="10942" y="6402"/>
                  </a:cubicBezTo>
                  <a:cubicBezTo>
                    <a:pt x="8712" y="6963"/>
                    <a:pt x="6947" y="8728"/>
                    <a:pt x="6370" y="10974"/>
                  </a:cubicBezTo>
                  <a:cubicBezTo>
                    <a:pt x="5792" y="8728"/>
                    <a:pt x="4027" y="6963"/>
                    <a:pt x="1797" y="6402"/>
                  </a:cubicBezTo>
                  <a:cubicBezTo>
                    <a:pt x="4043" y="5824"/>
                    <a:pt x="5808" y="4059"/>
                    <a:pt x="6370" y="1829"/>
                  </a:cubicBezTo>
                  <a:close/>
                  <a:moveTo>
                    <a:pt x="6370" y="0"/>
                  </a:moveTo>
                  <a:cubicBezTo>
                    <a:pt x="6257" y="0"/>
                    <a:pt x="6177" y="81"/>
                    <a:pt x="6177" y="209"/>
                  </a:cubicBezTo>
                  <a:cubicBezTo>
                    <a:pt x="6177" y="3498"/>
                    <a:pt x="3482" y="6177"/>
                    <a:pt x="193" y="6177"/>
                  </a:cubicBezTo>
                  <a:cubicBezTo>
                    <a:pt x="81" y="6177"/>
                    <a:pt x="0" y="6257"/>
                    <a:pt x="0" y="6386"/>
                  </a:cubicBezTo>
                  <a:cubicBezTo>
                    <a:pt x="0" y="6498"/>
                    <a:pt x="81" y="6578"/>
                    <a:pt x="193" y="6578"/>
                  </a:cubicBezTo>
                  <a:cubicBezTo>
                    <a:pt x="3482" y="6578"/>
                    <a:pt x="6177" y="9273"/>
                    <a:pt x="6177" y="12562"/>
                  </a:cubicBezTo>
                  <a:cubicBezTo>
                    <a:pt x="6177" y="12675"/>
                    <a:pt x="6257" y="12755"/>
                    <a:pt x="6370" y="12755"/>
                  </a:cubicBezTo>
                  <a:cubicBezTo>
                    <a:pt x="6498" y="12755"/>
                    <a:pt x="6578" y="12675"/>
                    <a:pt x="6578" y="12562"/>
                  </a:cubicBezTo>
                  <a:cubicBezTo>
                    <a:pt x="6578" y="9273"/>
                    <a:pt x="9257" y="6578"/>
                    <a:pt x="12546" y="6578"/>
                  </a:cubicBezTo>
                  <a:cubicBezTo>
                    <a:pt x="12675" y="6578"/>
                    <a:pt x="12755" y="6498"/>
                    <a:pt x="12755" y="6386"/>
                  </a:cubicBezTo>
                  <a:cubicBezTo>
                    <a:pt x="12755" y="6257"/>
                    <a:pt x="12643" y="6177"/>
                    <a:pt x="12546" y="6177"/>
                  </a:cubicBezTo>
                  <a:cubicBezTo>
                    <a:pt x="9257" y="6177"/>
                    <a:pt x="6578" y="3498"/>
                    <a:pt x="6578" y="209"/>
                  </a:cubicBezTo>
                  <a:cubicBezTo>
                    <a:pt x="6578" y="81"/>
                    <a:pt x="6498" y="0"/>
                    <a:pt x="6370"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160550" y="4627275"/>
              <a:ext cx="108325" cy="108300"/>
            </a:xfrm>
            <a:custGeom>
              <a:avLst/>
              <a:gdLst/>
              <a:ahLst/>
              <a:cxnLst/>
              <a:rect l="l" t="t" r="r" b="b"/>
              <a:pathLst>
                <a:path w="4333" h="4332" extrusionOk="0">
                  <a:moveTo>
                    <a:pt x="2167" y="1139"/>
                  </a:moveTo>
                  <a:cubicBezTo>
                    <a:pt x="2391" y="1605"/>
                    <a:pt x="2760" y="1990"/>
                    <a:pt x="3209" y="2182"/>
                  </a:cubicBezTo>
                  <a:cubicBezTo>
                    <a:pt x="2776" y="2391"/>
                    <a:pt x="2391" y="2776"/>
                    <a:pt x="2167" y="3241"/>
                  </a:cubicBezTo>
                  <a:cubicBezTo>
                    <a:pt x="1958" y="2776"/>
                    <a:pt x="1589" y="2391"/>
                    <a:pt x="1124" y="2182"/>
                  </a:cubicBezTo>
                  <a:cubicBezTo>
                    <a:pt x="1589" y="1974"/>
                    <a:pt x="1974" y="1605"/>
                    <a:pt x="2167" y="1139"/>
                  </a:cubicBezTo>
                  <a:close/>
                  <a:moveTo>
                    <a:pt x="2167" y="0"/>
                  </a:moveTo>
                  <a:cubicBezTo>
                    <a:pt x="2054" y="0"/>
                    <a:pt x="1974" y="80"/>
                    <a:pt x="1974" y="209"/>
                  </a:cubicBezTo>
                  <a:cubicBezTo>
                    <a:pt x="1974" y="1171"/>
                    <a:pt x="1188" y="1974"/>
                    <a:pt x="209" y="1974"/>
                  </a:cubicBezTo>
                  <a:cubicBezTo>
                    <a:pt x="81" y="1974"/>
                    <a:pt x="1" y="2054"/>
                    <a:pt x="1" y="2166"/>
                  </a:cubicBezTo>
                  <a:cubicBezTo>
                    <a:pt x="1" y="2294"/>
                    <a:pt x="81" y="2375"/>
                    <a:pt x="209" y="2375"/>
                  </a:cubicBezTo>
                  <a:cubicBezTo>
                    <a:pt x="1172" y="2375"/>
                    <a:pt x="1974" y="3161"/>
                    <a:pt x="1974" y="4139"/>
                  </a:cubicBezTo>
                  <a:cubicBezTo>
                    <a:pt x="1974" y="4252"/>
                    <a:pt x="2054" y="4332"/>
                    <a:pt x="2167" y="4332"/>
                  </a:cubicBezTo>
                  <a:cubicBezTo>
                    <a:pt x="2295" y="4332"/>
                    <a:pt x="2375" y="4252"/>
                    <a:pt x="2375" y="4139"/>
                  </a:cubicBezTo>
                  <a:cubicBezTo>
                    <a:pt x="2375" y="3177"/>
                    <a:pt x="3161" y="2375"/>
                    <a:pt x="4140" y="2375"/>
                  </a:cubicBezTo>
                  <a:cubicBezTo>
                    <a:pt x="4252" y="2375"/>
                    <a:pt x="4332" y="2294"/>
                    <a:pt x="4332" y="2166"/>
                  </a:cubicBezTo>
                  <a:cubicBezTo>
                    <a:pt x="4332" y="2054"/>
                    <a:pt x="4236" y="1974"/>
                    <a:pt x="4140" y="1974"/>
                  </a:cubicBezTo>
                  <a:cubicBezTo>
                    <a:pt x="3177" y="1974"/>
                    <a:pt x="2375" y="1187"/>
                    <a:pt x="2375" y="209"/>
                  </a:cubicBezTo>
                  <a:cubicBezTo>
                    <a:pt x="2375" y="80"/>
                    <a:pt x="2295" y="0"/>
                    <a:pt x="2167"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585500" y="1203600"/>
              <a:ext cx="153225" cy="153625"/>
            </a:xfrm>
            <a:custGeom>
              <a:avLst/>
              <a:gdLst/>
              <a:ahLst/>
              <a:cxnLst/>
              <a:rect l="l" t="t" r="r" b="b"/>
              <a:pathLst>
                <a:path w="6129" h="6145" extrusionOk="0">
                  <a:moveTo>
                    <a:pt x="3064" y="401"/>
                  </a:moveTo>
                  <a:cubicBezTo>
                    <a:pt x="4524" y="401"/>
                    <a:pt x="5728" y="1605"/>
                    <a:pt x="5728" y="3065"/>
                  </a:cubicBezTo>
                  <a:cubicBezTo>
                    <a:pt x="5728" y="4541"/>
                    <a:pt x="4524" y="5744"/>
                    <a:pt x="3064" y="5744"/>
                  </a:cubicBezTo>
                  <a:cubicBezTo>
                    <a:pt x="1604" y="5744"/>
                    <a:pt x="401" y="4541"/>
                    <a:pt x="401" y="3065"/>
                  </a:cubicBezTo>
                  <a:cubicBezTo>
                    <a:pt x="417" y="1605"/>
                    <a:pt x="1604" y="401"/>
                    <a:pt x="3064" y="401"/>
                  </a:cubicBezTo>
                  <a:close/>
                  <a:moveTo>
                    <a:pt x="3064" y="0"/>
                  </a:moveTo>
                  <a:cubicBezTo>
                    <a:pt x="1380" y="0"/>
                    <a:pt x="0" y="1380"/>
                    <a:pt x="0" y="3065"/>
                  </a:cubicBezTo>
                  <a:cubicBezTo>
                    <a:pt x="16" y="4749"/>
                    <a:pt x="1380" y="6145"/>
                    <a:pt x="3064" y="6145"/>
                  </a:cubicBezTo>
                  <a:cubicBezTo>
                    <a:pt x="4749" y="6145"/>
                    <a:pt x="6129" y="4749"/>
                    <a:pt x="6129" y="3065"/>
                  </a:cubicBezTo>
                  <a:cubicBezTo>
                    <a:pt x="6129" y="1380"/>
                    <a:pt x="4749" y="0"/>
                    <a:pt x="3064"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059575" y="1067225"/>
              <a:ext cx="58175" cy="58175"/>
            </a:xfrm>
            <a:custGeom>
              <a:avLst/>
              <a:gdLst/>
              <a:ahLst/>
              <a:cxnLst/>
              <a:rect l="l" t="t" r="r" b="b"/>
              <a:pathLst>
                <a:path w="2327" h="2327" extrusionOk="0">
                  <a:moveTo>
                    <a:pt x="1172" y="386"/>
                  </a:moveTo>
                  <a:cubicBezTo>
                    <a:pt x="1589" y="386"/>
                    <a:pt x="1926" y="723"/>
                    <a:pt x="1926" y="1140"/>
                  </a:cubicBezTo>
                  <a:cubicBezTo>
                    <a:pt x="1926" y="1573"/>
                    <a:pt x="1589" y="1910"/>
                    <a:pt x="1172" y="1910"/>
                  </a:cubicBezTo>
                  <a:cubicBezTo>
                    <a:pt x="754" y="1910"/>
                    <a:pt x="401" y="1557"/>
                    <a:pt x="401" y="1140"/>
                  </a:cubicBezTo>
                  <a:cubicBezTo>
                    <a:pt x="401" y="739"/>
                    <a:pt x="754" y="386"/>
                    <a:pt x="1172" y="386"/>
                  </a:cubicBezTo>
                  <a:close/>
                  <a:moveTo>
                    <a:pt x="1172" y="1"/>
                  </a:moveTo>
                  <a:cubicBezTo>
                    <a:pt x="530" y="1"/>
                    <a:pt x="0" y="530"/>
                    <a:pt x="0" y="1172"/>
                  </a:cubicBezTo>
                  <a:cubicBezTo>
                    <a:pt x="0" y="1814"/>
                    <a:pt x="530" y="2327"/>
                    <a:pt x="1172" y="2327"/>
                  </a:cubicBezTo>
                  <a:cubicBezTo>
                    <a:pt x="1813" y="2327"/>
                    <a:pt x="2327" y="1814"/>
                    <a:pt x="2327" y="1172"/>
                  </a:cubicBezTo>
                  <a:cubicBezTo>
                    <a:pt x="2327" y="530"/>
                    <a:pt x="1813" y="1"/>
                    <a:pt x="1172"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7030100" y="1106925"/>
              <a:ext cx="58200" cy="58200"/>
            </a:xfrm>
            <a:custGeom>
              <a:avLst/>
              <a:gdLst/>
              <a:ahLst/>
              <a:cxnLst/>
              <a:rect l="l" t="t" r="r" b="b"/>
              <a:pathLst>
                <a:path w="2328" h="2328" extrusionOk="0">
                  <a:moveTo>
                    <a:pt x="1156" y="386"/>
                  </a:moveTo>
                  <a:cubicBezTo>
                    <a:pt x="1589" y="386"/>
                    <a:pt x="1926" y="723"/>
                    <a:pt x="1926" y="1140"/>
                  </a:cubicBezTo>
                  <a:cubicBezTo>
                    <a:pt x="1926" y="1557"/>
                    <a:pt x="1589" y="1894"/>
                    <a:pt x="1156" y="1894"/>
                  </a:cubicBezTo>
                  <a:cubicBezTo>
                    <a:pt x="739" y="1894"/>
                    <a:pt x="402" y="1557"/>
                    <a:pt x="402" y="1140"/>
                  </a:cubicBezTo>
                  <a:cubicBezTo>
                    <a:pt x="402" y="723"/>
                    <a:pt x="739" y="386"/>
                    <a:pt x="1156" y="386"/>
                  </a:cubicBezTo>
                  <a:close/>
                  <a:moveTo>
                    <a:pt x="1156" y="1"/>
                  </a:moveTo>
                  <a:cubicBezTo>
                    <a:pt x="514" y="1"/>
                    <a:pt x="1" y="514"/>
                    <a:pt x="1" y="1156"/>
                  </a:cubicBezTo>
                  <a:cubicBezTo>
                    <a:pt x="1" y="1798"/>
                    <a:pt x="514" y="2327"/>
                    <a:pt x="1156" y="2327"/>
                  </a:cubicBezTo>
                  <a:cubicBezTo>
                    <a:pt x="1798" y="2327"/>
                    <a:pt x="2327" y="1798"/>
                    <a:pt x="2327" y="1156"/>
                  </a:cubicBezTo>
                  <a:cubicBezTo>
                    <a:pt x="2327" y="514"/>
                    <a:pt x="1798" y="1"/>
                    <a:pt x="115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533575" y="4346100"/>
              <a:ext cx="58175" cy="58200"/>
            </a:xfrm>
            <a:custGeom>
              <a:avLst/>
              <a:gdLst/>
              <a:ahLst/>
              <a:cxnLst/>
              <a:rect l="l" t="t" r="r" b="b"/>
              <a:pathLst>
                <a:path w="2327" h="2328" extrusionOk="0">
                  <a:moveTo>
                    <a:pt x="1171" y="418"/>
                  </a:moveTo>
                  <a:cubicBezTo>
                    <a:pt x="1588" y="418"/>
                    <a:pt x="1925" y="771"/>
                    <a:pt x="1925" y="1188"/>
                  </a:cubicBezTo>
                  <a:cubicBezTo>
                    <a:pt x="1925" y="1605"/>
                    <a:pt x="1588" y="1942"/>
                    <a:pt x="1171" y="1942"/>
                  </a:cubicBezTo>
                  <a:cubicBezTo>
                    <a:pt x="754" y="1942"/>
                    <a:pt x="401" y="1605"/>
                    <a:pt x="401" y="1188"/>
                  </a:cubicBezTo>
                  <a:cubicBezTo>
                    <a:pt x="401" y="771"/>
                    <a:pt x="754" y="418"/>
                    <a:pt x="1171" y="418"/>
                  </a:cubicBezTo>
                  <a:close/>
                  <a:moveTo>
                    <a:pt x="1171" y="1"/>
                  </a:moveTo>
                  <a:cubicBezTo>
                    <a:pt x="530" y="1"/>
                    <a:pt x="0" y="530"/>
                    <a:pt x="0" y="1172"/>
                  </a:cubicBezTo>
                  <a:cubicBezTo>
                    <a:pt x="0" y="1798"/>
                    <a:pt x="530" y="2327"/>
                    <a:pt x="1171" y="2327"/>
                  </a:cubicBezTo>
                  <a:cubicBezTo>
                    <a:pt x="1813" y="2327"/>
                    <a:pt x="2326" y="1798"/>
                    <a:pt x="2326" y="1172"/>
                  </a:cubicBezTo>
                  <a:cubicBezTo>
                    <a:pt x="2326" y="530"/>
                    <a:pt x="1813" y="1"/>
                    <a:pt x="1171"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728675" y="858675"/>
              <a:ext cx="67400" cy="62175"/>
            </a:xfrm>
            <a:custGeom>
              <a:avLst/>
              <a:gdLst/>
              <a:ahLst/>
              <a:cxnLst/>
              <a:rect l="l" t="t" r="r" b="b"/>
              <a:pathLst>
                <a:path w="2696" h="2487" extrusionOk="0">
                  <a:moveTo>
                    <a:pt x="1348" y="209"/>
                  </a:moveTo>
                  <a:cubicBezTo>
                    <a:pt x="1878" y="209"/>
                    <a:pt x="2295" y="626"/>
                    <a:pt x="2295" y="1139"/>
                  </a:cubicBezTo>
                  <a:cubicBezTo>
                    <a:pt x="2295" y="1669"/>
                    <a:pt x="1878" y="2086"/>
                    <a:pt x="1348" y="2086"/>
                  </a:cubicBezTo>
                  <a:cubicBezTo>
                    <a:pt x="835" y="2086"/>
                    <a:pt x="402" y="1669"/>
                    <a:pt x="402" y="1139"/>
                  </a:cubicBezTo>
                  <a:cubicBezTo>
                    <a:pt x="402" y="626"/>
                    <a:pt x="835" y="209"/>
                    <a:pt x="1348" y="209"/>
                  </a:cubicBezTo>
                  <a:close/>
                  <a:moveTo>
                    <a:pt x="642" y="0"/>
                  </a:moveTo>
                  <a:cubicBezTo>
                    <a:pt x="273" y="241"/>
                    <a:pt x="1" y="658"/>
                    <a:pt x="1" y="1139"/>
                  </a:cubicBezTo>
                  <a:cubicBezTo>
                    <a:pt x="1" y="1893"/>
                    <a:pt x="610" y="2487"/>
                    <a:pt x="1348" y="2487"/>
                  </a:cubicBezTo>
                  <a:cubicBezTo>
                    <a:pt x="2086" y="2487"/>
                    <a:pt x="2696" y="1893"/>
                    <a:pt x="2696" y="1139"/>
                  </a:cubicBezTo>
                  <a:cubicBezTo>
                    <a:pt x="2696" y="658"/>
                    <a:pt x="2439" y="241"/>
                    <a:pt x="2054"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7054175" y="4085000"/>
              <a:ext cx="58175" cy="58175"/>
            </a:xfrm>
            <a:custGeom>
              <a:avLst/>
              <a:gdLst/>
              <a:ahLst/>
              <a:cxnLst/>
              <a:rect l="l" t="t" r="r" b="b"/>
              <a:pathLst>
                <a:path w="2327" h="2327" extrusionOk="0">
                  <a:moveTo>
                    <a:pt x="1188" y="402"/>
                  </a:moveTo>
                  <a:cubicBezTo>
                    <a:pt x="1605" y="402"/>
                    <a:pt x="1942" y="738"/>
                    <a:pt x="1942" y="1156"/>
                  </a:cubicBezTo>
                  <a:cubicBezTo>
                    <a:pt x="1942" y="1589"/>
                    <a:pt x="1605" y="1926"/>
                    <a:pt x="1188" y="1926"/>
                  </a:cubicBezTo>
                  <a:cubicBezTo>
                    <a:pt x="755" y="1926"/>
                    <a:pt x="418" y="1573"/>
                    <a:pt x="418" y="1156"/>
                  </a:cubicBezTo>
                  <a:cubicBezTo>
                    <a:pt x="418" y="738"/>
                    <a:pt x="755" y="402"/>
                    <a:pt x="1188" y="402"/>
                  </a:cubicBezTo>
                  <a:close/>
                  <a:moveTo>
                    <a:pt x="1156" y="0"/>
                  </a:moveTo>
                  <a:cubicBezTo>
                    <a:pt x="514" y="0"/>
                    <a:pt x="1" y="514"/>
                    <a:pt x="1" y="1156"/>
                  </a:cubicBezTo>
                  <a:cubicBezTo>
                    <a:pt x="1" y="1797"/>
                    <a:pt x="514" y="2327"/>
                    <a:pt x="1156" y="2327"/>
                  </a:cubicBezTo>
                  <a:cubicBezTo>
                    <a:pt x="1797" y="2327"/>
                    <a:pt x="2327" y="1797"/>
                    <a:pt x="2327" y="1156"/>
                  </a:cubicBezTo>
                  <a:cubicBezTo>
                    <a:pt x="2327" y="514"/>
                    <a:pt x="1797" y="0"/>
                    <a:pt x="115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917100" y="1359625"/>
              <a:ext cx="46550" cy="83050"/>
            </a:xfrm>
            <a:custGeom>
              <a:avLst/>
              <a:gdLst/>
              <a:ahLst/>
              <a:cxnLst/>
              <a:rect l="l" t="t" r="r" b="b"/>
              <a:pathLst>
                <a:path w="1862" h="3322" extrusionOk="0">
                  <a:moveTo>
                    <a:pt x="899" y="658"/>
                  </a:moveTo>
                  <a:lnTo>
                    <a:pt x="899" y="1444"/>
                  </a:lnTo>
                  <a:lnTo>
                    <a:pt x="883" y="1444"/>
                  </a:lnTo>
                  <a:cubicBezTo>
                    <a:pt x="738" y="1396"/>
                    <a:pt x="642" y="1348"/>
                    <a:pt x="578" y="1284"/>
                  </a:cubicBezTo>
                  <a:cubicBezTo>
                    <a:pt x="498" y="1220"/>
                    <a:pt x="482" y="1139"/>
                    <a:pt x="482" y="1027"/>
                  </a:cubicBezTo>
                  <a:cubicBezTo>
                    <a:pt x="482" y="899"/>
                    <a:pt x="514" y="818"/>
                    <a:pt x="594" y="754"/>
                  </a:cubicBezTo>
                  <a:cubicBezTo>
                    <a:pt x="674" y="706"/>
                    <a:pt x="770" y="658"/>
                    <a:pt x="899" y="658"/>
                  </a:cubicBezTo>
                  <a:close/>
                  <a:moveTo>
                    <a:pt x="1027" y="1861"/>
                  </a:moveTo>
                  <a:cubicBezTo>
                    <a:pt x="1155" y="1909"/>
                    <a:pt x="1268" y="1958"/>
                    <a:pt x="1348" y="2022"/>
                  </a:cubicBezTo>
                  <a:cubicBezTo>
                    <a:pt x="1428" y="2086"/>
                    <a:pt x="1460" y="2182"/>
                    <a:pt x="1460" y="2278"/>
                  </a:cubicBezTo>
                  <a:cubicBezTo>
                    <a:pt x="1444" y="2423"/>
                    <a:pt x="1396" y="2503"/>
                    <a:pt x="1348" y="2583"/>
                  </a:cubicBezTo>
                  <a:cubicBezTo>
                    <a:pt x="1268" y="2663"/>
                    <a:pt x="1155" y="2680"/>
                    <a:pt x="1027" y="2680"/>
                  </a:cubicBezTo>
                  <a:lnTo>
                    <a:pt x="1027" y="1861"/>
                  </a:lnTo>
                  <a:close/>
                  <a:moveTo>
                    <a:pt x="883" y="0"/>
                  </a:moveTo>
                  <a:lnTo>
                    <a:pt x="883" y="321"/>
                  </a:lnTo>
                  <a:cubicBezTo>
                    <a:pt x="690" y="321"/>
                    <a:pt x="562" y="337"/>
                    <a:pt x="417" y="401"/>
                  </a:cubicBezTo>
                  <a:cubicBezTo>
                    <a:pt x="273" y="466"/>
                    <a:pt x="177" y="546"/>
                    <a:pt x="113" y="658"/>
                  </a:cubicBezTo>
                  <a:cubicBezTo>
                    <a:pt x="32" y="754"/>
                    <a:pt x="0" y="899"/>
                    <a:pt x="0" y="1027"/>
                  </a:cubicBezTo>
                  <a:cubicBezTo>
                    <a:pt x="0" y="1204"/>
                    <a:pt x="32" y="1316"/>
                    <a:pt x="113" y="1444"/>
                  </a:cubicBezTo>
                  <a:cubicBezTo>
                    <a:pt x="193" y="1540"/>
                    <a:pt x="305" y="1621"/>
                    <a:pt x="401" y="1669"/>
                  </a:cubicBezTo>
                  <a:cubicBezTo>
                    <a:pt x="498" y="1701"/>
                    <a:pt x="658" y="1765"/>
                    <a:pt x="867" y="1829"/>
                  </a:cubicBezTo>
                  <a:lnTo>
                    <a:pt x="867" y="2663"/>
                  </a:lnTo>
                  <a:cubicBezTo>
                    <a:pt x="738" y="2647"/>
                    <a:pt x="642" y="2599"/>
                    <a:pt x="578" y="2519"/>
                  </a:cubicBezTo>
                  <a:cubicBezTo>
                    <a:pt x="514" y="2439"/>
                    <a:pt x="466" y="2359"/>
                    <a:pt x="466" y="2262"/>
                  </a:cubicBezTo>
                  <a:lnTo>
                    <a:pt x="0" y="2262"/>
                  </a:lnTo>
                  <a:cubicBezTo>
                    <a:pt x="16" y="2471"/>
                    <a:pt x="97" y="2647"/>
                    <a:pt x="257" y="2792"/>
                  </a:cubicBezTo>
                  <a:cubicBezTo>
                    <a:pt x="417" y="2920"/>
                    <a:pt x="626" y="3000"/>
                    <a:pt x="867" y="3032"/>
                  </a:cubicBezTo>
                  <a:lnTo>
                    <a:pt x="867" y="3321"/>
                  </a:lnTo>
                  <a:lnTo>
                    <a:pt x="979" y="3321"/>
                  </a:lnTo>
                  <a:lnTo>
                    <a:pt x="979" y="3032"/>
                  </a:lnTo>
                  <a:cubicBezTo>
                    <a:pt x="1171" y="3032"/>
                    <a:pt x="1332" y="2984"/>
                    <a:pt x="1460" y="2920"/>
                  </a:cubicBezTo>
                  <a:cubicBezTo>
                    <a:pt x="1605" y="2872"/>
                    <a:pt x="1701" y="2760"/>
                    <a:pt x="1765" y="2663"/>
                  </a:cubicBezTo>
                  <a:cubicBezTo>
                    <a:pt x="1829" y="2551"/>
                    <a:pt x="1861" y="2423"/>
                    <a:pt x="1861" y="2311"/>
                  </a:cubicBezTo>
                  <a:cubicBezTo>
                    <a:pt x="1861" y="2150"/>
                    <a:pt x="1829" y="2006"/>
                    <a:pt x="1749" y="1909"/>
                  </a:cubicBezTo>
                  <a:cubicBezTo>
                    <a:pt x="1669" y="1797"/>
                    <a:pt x="1621" y="1717"/>
                    <a:pt x="1508" y="1669"/>
                  </a:cubicBezTo>
                  <a:cubicBezTo>
                    <a:pt x="1396" y="1621"/>
                    <a:pt x="1236" y="1556"/>
                    <a:pt x="1075" y="1508"/>
                  </a:cubicBezTo>
                  <a:lnTo>
                    <a:pt x="995" y="1476"/>
                  </a:lnTo>
                  <a:lnTo>
                    <a:pt x="995" y="658"/>
                  </a:lnTo>
                  <a:cubicBezTo>
                    <a:pt x="1107" y="674"/>
                    <a:pt x="1204" y="722"/>
                    <a:pt x="1268" y="786"/>
                  </a:cubicBezTo>
                  <a:cubicBezTo>
                    <a:pt x="1316" y="835"/>
                    <a:pt x="1364" y="915"/>
                    <a:pt x="1380" y="1027"/>
                  </a:cubicBezTo>
                  <a:lnTo>
                    <a:pt x="1845" y="1027"/>
                  </a:lnTo>
                  <a:cubicBezTo>
                    <a:pt x="1829" y="818"/>
                    <a:pt x="1733" y="658"/>
                    <a:pt x="1573" y="546"/>
                  </a:cubicBezTo>
                  <a:cubicBezTo>
                    <a:pt x="1444" y="417"/>
                    <a:pt x="1236" y="337"/>
                    <a:pt x="995" y="321"/>
                  </a:cubicBezTo>
                  <a:lnTo>
                    <a:pt x="995" y="0"/>
                  </a:ln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869375" y="1330350"/>
              <a:ext cx="143600" cy="143600"/>
            </a:xfrm>
            <a:custGeom>
              <a:avLst/>
              <a:gdLst/>
              <a:ahLst/>
              <a:cxnLst/>
              <a:rect l="l" t="t" r="r" b="b"/>
              <a:pathLst>
                <a:path w="5744" h="5744" extrusionOk="0">
                  <a:moveTo>
                    <a:pt x="2872" y="401"/>
                  </a:moveTo>
                  <a:cubicBezTo>
                    <a:pt x="4236" y="401"/>
                    <a:pt x="5343" y="1508"/>
                    <a:pt x="5343" y="2872"/>
                  </a:cubicBezTo>
                  <a:cubicBezTo>
                    <a:pt x="5343" y="4236"/>
                    <a:pt x="4236" y="5343"/>
                    <a:pt x="2872" y="5343"/>
                  </a:cubicBezTo>
                  <a:cubicBezTo>
                    <a:pt x="1508" y="5343"/>
                    <a:pt x="401" y="4236"/>
                    <a:pt x="401" y="2872"/>
                  </a:cubicBezTo>
                  <a:cubicBezTo>
                    <a:pt x="401" y="1508"/>
                    <a:pt x="1508" y="401"/>
                    <a:pt x="2872" y="401"/>
                  </a:cubicBezTo>
                  <a:close/>
                  <a:moveTo>
                    <a:pt x="2872" y="0"/>
                  </a:moveTo>
                  <a:cubicBezTo>
                    <a:pt x="1284" y="0"/>
                    <a:pt x="0" y="1284"/>
                    <a:pt x="0" y="2872"/>
                  </a:cubicBezTo>
                  <a:cubicBezTo>
                    <a:pt x="0" y="4460"/>
                    <a:pt x="1284" y="5744"/>
                    <a:pt x="2872" y="5744"/>
                  </a:cubicBezTo>
                  <a:cubicBezTo>
                    <a:pt x="4460" y="5744"/>
                    <a:pt x="5744" y="4460"/>
                    <a:pt x="5744" y="2872"/>
                  </a:cubicBezTo>
                  <a:cubicBezTo>
                    <a:pt x="5744" y="1284"/>
                    <a:pt x="4460" y="0"/>
                    <a:pt x="2872"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838875" y="1299850"/>
              <a:ext cx="204575" cy="204575"/>
            </a:xfrm>
            <a:custGeom>
              <a:avLst/>
              <a:gdLst/>
              <a:ahLst/>
              <a:cxnLst/>
              <a:rect l="l" t="t" r="r" b="b"/>
              <a:pathLst>
                <a:path w="8183" h="8183" extrusionOk="0">
                  <a:moveTo>
                    <a:pt x="4092" y="402"/>
                  </a:moveTo>
                  <a:cubicBezTo>
                    <a:pt x="6129" y="402"/>
                    <a:pt x="7782" y="2070"/>
                    <a:pt x="7782" y="4092"/>
                  </a:cubicBezTo>
                  <a:cubicBezTo>
                    <a:pt x="7798" y="6145"/>
                    <a:pt x="6129" y="7782"/>
                    <a:pt x="4092" y="7782"/>
                  </a:cubicBezTo>
                  <a:cubicBezTo>
                    <a:pt x="2038" y="7782"/>
                    <a:pt x="402" y="6113"/>
                    <a:pt x="402" y="4092"/>
                  </a:cubicBezTo>
                  <a:cubicBezTo>
                    <a:pt x="402" y="2054"/>
                    <a:pt x="2054" y="402"/>
                    <a:pt x="4092" y="402"/>
                  </a:cubicBezTo>
                  <a:close/>
                  <a:moveTo>
                    <a:pt x="4092" y="1"/>
                  </a:moveTo>
                  <a:cubicBezTo>
                    <a:pt x="1830" y="1"/>
                    <a:pt x="1" y="1846"/>
                    <a:pt x="1" y="4092"/>
                  </a:cubicBezTo>
                  <a:cubicBezTo>
                    <a:pt x="1" y="6338"/>
                    <a:pt x="1846" y="8183"/>
                    <a:pt x="4092" y="8183"/>
                  </a:cubicBezTo>
                  <a:cubicBezTo>
                    <a:pt x="6338" y="8183"/>
                    <a:pt x="8183" y="6338"/>
                    <a:pt x="8183" y="4092"/>
                  </a:cubicBezTo>
                  <a:cubicBezTo>
                    <a:pt x="8183" y="1846"/>
                    <a:pt x="6354" y="1"/>
                    <a:pt x="4092"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684475" y="1244100"/>
              <a:ext cx="513400" cy="435200"/>
            </a:xfrm>
            <a:custGeom>
              <a:avLst/>
              <a:gdLst/>
              <a:ahLst/>
              <a:cxnLst/>
              <a:rect l="l" t="t" r="r" b="b"/>
              <a:pathLst>
                <a:path w="20536" h="17408" extrusionOk="0">
                  <a:moveTo>
                    <a:pt x="17102" y="402"/>
                  </a:moveTo>
                  <a:cubicBezTo>
                    <a:pt x="18787" y="402"/>
                    <a:pt x="20151" y="1766"/>
                    <a:pt x="20151" y="3450"/>
                  </a:cubicBezTo>
                  <a:lnTo>
                    <a:pt x="20151" y="11488"/>
                  </a:lnTo>
                  <a:lnTo>
                    <a:pt x="417" y="11488"/>
                  </a:lnTo>
                  <a:lnTo>
                    <a:pt x="417" y="3450"/>
                  </a:lnTo>
                  <a:cubicBezTo>
                    <a:pt x="417" y="1766"/>
                    <a:pt x="1781" y="402"/>
                    <a:pt x="3465" y="402"/>
                  </a:cubicBezTo>
                  <a:close/>
                  <a:moveTo>
                    <a:pt x="20135" y="11889"/>
                  </a:moveTo>
                  <a:cubicBezTo>
                    <a:pt x="20087" y="13541"/>
                    <a:pt x="18723" y="14841"/>
                    <a:pt x="17086" y="14841"/>
                  </a:cubicBezTo>
                  <a:lnTo>
                    <a:pt x="3465" y="14841"/>
                  </a:lnTo>
                  <a:cubicBezTo>
                    <a:pt x="1813" y="14841"/>
                    <a:pt x="481" y="13525"/>
                    <a:pt x="417" y="11889"/>
                  </a:cubicBezTo>
                  <a:close/>
                  <a:moveTo>
                    <a:pt x="12338" y="15274"/>
                  </a:moveTo>
                  <a:lnTo>
                    <a:pt x="12338" y="16894"/>
                  </a:lnTo>
                  <a:lnTo>
                    <a:pt x="8214" y="16894"/>
                  </a:lnTo>
                  <a:lnTo>
                    <a:pt x="8214" y="15274"/>
                  </a:lnTo>
                  <a:close/>
                  <a:moveTo>
                    <a:pt x="3449" y="1"/>
                  </a:moveTo>
                  <a:cubicBezTo>
                    <a:pt x="1540" y="1"/>
                    <a:pt x="0" y="1557"/>
                    <a:pt x="0" y="3450"/>
                  </a:cubicBezTo>
                  <a:lnTo>
                    <a:pt x="0" y="11825"/>
                  </a:lnTo>
                  <a:cubicBezTo>
                    <a:pt x="16" y="13718"/>
                    <a:pt x="1556" y="15274"/>
                    <a:pt x="3465" y="15274"/>
                  </a:cubicBezTo>
                  <a:lnTo>
                    <a:pt x="7813" y="15274"/>
                  </a:lnTo>
                  <a:lnTo>
                    <a:pt x="7813" y="17007"/>
                  </a:lnTo>
                  <a:lnTo>
                    <a:pt x="6369" y="17007"/>
                  </a:lnTo>
                  <a:cubicBezTo>
                    <a:pt x="6257" y="17007"/>
                    <a:pt x="6177" y="17087"/>
                    <a:pt x="6177" y="17215"/>
                  </a:cubicBezTo>
                  <a:cubicBezTo>
                    <a:pt x="6177" y="17328"/>
                    <a:pt x="6257" y="17408"/>
                    <a:pt x="6369" y="17408"/>
                  </a:cubicBezTo>
                  <a:lnTo>
                    <a:pt x="14183" y="17408"/>
                  </a:lnTo>
                  <a:cubicBezTo>
                    <a:pt x="14295" y="17408"/>
                    <a:pt x="14375" y="17328"/>
                    <a:pt x="14375" y="17215"/>
                  </a:cubicBezTo>
                  <a:cubicBezTo>
                    <a:pt x="14375" y="17087"/>
                    <a:pt x="14295" y="17007"/>
                    <a:pt x="14183" y="17007"/>
                  </a:cubicBezTo>
                  <a:lnTo>
                    <a:pt x="12739" y="17007"/>
                  </a:lnTo>
                  <a:lnTo>
                    <a:pt x="12739" y="15274"/>
                  </a:lnTo>
                  <a:lnTo>
                    <a:pt x="17086" y="15274"/>
                  </a:lnTo>
                  <a:cubicBezTo>
                    <a:pt x="18996" y="15274"/>
                    <a:pt x="20536" y="13718"/>
                    <a:pt x="20536" y="11825"/>
                  </a:cubicBezTo>
                  <a:lnTo>
                    <a:pt x="20536" y="3450"/>
                  </a:lnTo>
                  <a:cubicBezTo>
                    <a:pt x="20536" y="1557"/>
                    <a:pt x="18996" y="1"/>
                    <a:pt x="1708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923100" y="1558550"/>
              <a:ext cx="36125" cy="36125"/>
            </a:xfrm>
            <a:custGeom>
              <a:avLst/>
              <a:gdLst/>
              <a:ahLst/>
              <a:cxnLst/>
              <a:rect l="l" t="t" r="r" b="b"/>
              <a:pathLst>
                <a:path w="1445" h="1445" extrusionOk="0">
                  <a:moveTo>
                    <a:pt x="723" y="1"/>
                  </a:moveTo>
                  <a:cubicBezTo>
                    <a:pt x="322" y="1"/>
                    <a:pt x="1" y="322"/>
                    <a:pt x="1" y="723"/>
                  </a:cubicBezTo>
                  <a:cubicBezTo>
                    <a:pt x="1" y="1124"/>
                    <a:pt x="338" y="1445"/>
                    <a:pt x="723" y="1445"/>
                  </a:cubicBezTo>
                  <a:cubicBezTo>
                    <a:pt x="1124" y="1445"/>
                    <a:pt x="1445" y="1124"/>
                    <a:pt x="1445" y="723"/>
                  </a:cubicBezTo>
                  <a:cubicBezTo>
                    <a:pt x="1445" y="322"/>
                    <a:pt x="1124" y="1"/>
                    <a:pt x="723"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714450" y="1541825"/>
              <a:ext cx="290825" cy="234950"/>
            </a:xfrm>
            <a:custGeom>
              <a:avLst/>
              <a:gdLst/>
              <a:ahLst/>
              <a:cxnLst/>
              <a:rect l="l" t="t" r="r" b="b"/>
              <a:pathLst>
                <a:path w="11633" h="9398" extrusionOk="0">
                  <a:moveTo>
                    <a:pt x="7958" y="253"/>
                  </a:moveTo>
                  <a:cubicBezTo>
                    <a:pt x="8600" y="253"/>
                    <a:pt x="9178" y="493"/>
                    <a:pt x="9579" y="910"/>
                  </a:cubicBezTo>
                  <a:cubicBezTo>
                    <a:pt x="9590" y="977"/>
                    <a:pt x="9639" y="1013"/>
                    <a:pt x="9695" y="1013"/>
                  </a:cubicBezTo>
                  <a:cubicBezTo>
                    <a:pt x="9720" y="1013"/>
                    <a:pt x="9746" y="1006"/>
                    <a:pt x="9771" y="991"/>
                  </a:cubicBezTo>
                  <a:lnTo>
                    <a:pt x="10381" y="702"/>
                  </a:lnTo>
                  <a:lnTo>
                    <a:pt x="10654" y="590"/>
                  </a:lnTo>
                  <a:lnTo>
                    <a:pt x="10654" y="590"/>
                  </a:lnTo>
                  <a:cubicBezTo>
                    <a:pt x="10477" y="814"/>
                    <a:pt x="10220" y="1071"/>
                    <a:pt x="10044" y="1215"/>
                  </a:cubicBezTo>
                  <a:cubicBezTo>
                    <a:pt x="9996" y="1247"/>
                    <a:pt x="9980" y="1296"/>
                    <a:pt x="9964" y="1328"/>
                  </a:cubicBezTo>
                  <a:lnTo>
                    <a:pt x="9964" y="1376"/>
                  </a:lnTo>
                  <a:cubicBezTo>
                    <a:pt x="9964" y="1424"/>
                    <a:pt x="9964" y="1488"/>
                    <a:pt x="9996" y="1536"/>
                  </a:cubicBezTo>
                  <a:cubicBezTo>
                    <a:pt x="10044" y="1568"/>
                    <a:pt x="10076" y="1616"/>
                    <a:pt x="10140" y="1616"/>
                  </a:cubicBezTo>
                  <a:cubicBezTo>
                    <a:pt x="10140" y="1616"/>
                    <a:pt x="10159" y="1618"/>
                    <a:pt x="10191" y="1618"/>
                  </a:cubicBezTo>
                  <a:cubicBezTo>
                    <a:pt x="10272" y="1618"/>
                    <a:pt x="10443" y="1609"/>
                    <a:pt x="10638" y="1552"/>
                  </a:cubicBezTo>
                  <a:cubicBezTo>
                    <a:pt x="10702" y="1536"/>
                    <a:pt x="10782" y="1504"/>
                    <a:pt x="10878" y="1472"/>
                  </a:cubicBezTo>
                  <a:lnTo>
                    <a:pt x="10878" y="1472"/>
                  </a:lnTo>
                  <a:cubicBezTo>
                    <a:pt x="10798" y="1552"/>
                    <a:pt x="10734" y="1648"/>
                    <a:pt x="10638" y="1729"/>
                  </a:cubicBezTo>
                  <a:cubicBezTo>
                    <a:pt x="10381" y="1985"/>
                    <a:pt x="10220" y="2114"/>
                    <a:pt x="10156" y="2146"/>
                  </a:cubicBezTo>
                  <a:cubicBezTo>
                    <a:pt x="10076" y="2178"/>
                    <a:pt x="10012" y="2258"/>
                    <a:pt x="10012" y="2338"/>
                  </a:cubicBezTo>
                  <a:cubicBezTo>
                    <a:pt x="9916" y="5467"/>
                    <a:pt x="7830" y="8740"/>
                    <a:pt x="4060" y="8932"/>
                  </a:cubicBezTo>
                  <a:cubicBezTo>
                    <a:pt x="3972" y="8938"/>
                    <a:pt x="3884" y="8941"/>
                    <a:pt x="3796" y="8941"/>
                  </a:cubicBezTo>
                  <a:cubicBezTo>
                    <a:pt x="2882" y="8941"/>
                    <a:pt x="1939" y="8641"/>
                    <a:pt x="1076" y="8114"/>
                  </a:cubicBezTo>
                  <a:cubicBezTo>
                    <a:pt x="1188" y="8114"/>
                    <a:pt x="1284" y="8130"/>
                    <a:pt x="1413" y="8130"/>
                  </a:cubicBezTo>
                  <a:cubicBezTo>
                    <a:pt x="2199" y="8130"/>
                    <a:pt x="3001" y="7841"/>
                    <a:pt x="3707" y="7312"/>
                  </a:cubicBezTo>
                  <a:cubicBezTo>
                    <a:pt x="3755" y="7264"/>
                    <a:pt x="3787" y="7183"/>
                    <a:pt x="3787" y="7103"/>
                  </a:cubicBezTo>
                  <a:cubicBezTo>
                    <a:pt x="3755" y="7023"/>
                    <a:pt x="3723" y="6975"/>
                    <a:pt x="3643" y="6943"/>
                  </a:cubicBezTo>
                  <a:cubicBezTo>
                    <a:pt x="3161" y="6814"/>
                    <a:pt x="1894" y="6349"/>
                    <a:pt x="1701" y="5723"/>
                  </a:cubicBezTo>
                  <a:lnTo>
                    <a:pt x="2520" y="5707"/>
                  </a:lnTo>
                  <a:cubicBezTo>
                    <a:pt x="2616" y="5707"/>
                    <a:pt x="2696" y="5627"/>
                    <a:pt x="2712" y="5515"/>
                  </a:cubicBezTo>
                  <a:cubicBezTo>
                    <a:pt x="2728" y="5419"/>
                    <a:pt x="2680" y="5338"/>
                    <a:pt x="2568" y="5306"/>
                  </a:cubicBezTo>
                  <a:cubicBezTo>
                    <a:pt x="2568" y="5306"/>
                    <a:pt x="1958" y="5098"/>
                    <a:pt x="1637" y="4825"/>
                  </a:cubicBezTo>
                  <a:cubicBezTo>
                    <a:pt x="1156" y="4392"/>
                    <a:pt x="883" y="3862"/>
                    <a:pt x="851" y="3510"/>
                  </a:cubicBezTo>
                  <a:lnTo>
                    <a:pt x="851" y="3510"/>
                  </a:lnTo>
                  <a:cubicBezTo>
                    <a:pt x="915" y="3542"/>
                    <a:pt x="963" y="3558"/>
                    <a:pt x="1044" y="3590"/>
                  </a:cubicBezTo>
                  <a:cubicBezTo>
                    <a:pt x="1300" y="3692"/>
                    <a:pt x="1557" y="3703"/>
                    <a:pt x="1666" y="3703"/>
                  </a:cubicBezTo>
                  <a:cubicBezTo>
                    <a:pt x="1693" y="3703"/>
                    <a:pt x="1711" y="3702"/>
                    <a:pt x="1717" y="3702"/>
                  </a:cubicBezTo>
                  <a:cubicBezTo>
                    <a:pt x="1798" y="3702"/>
                    <a:pt x="1878" y="3638"/>
                    <a:pt x="1894" y="3558"/>
                  </a:cubicBezTo>
                  <a:cubicBezTo>
                    <a:pt x="1910" y="3477"/>
                    <a:pt x="1894" y="3381"/>
                    <a:pt x="1814" y="3333"/>
                  </a:cubicBezTo>
                  <a:cubicBezTo>
                    <a:pt x="1653" y="3221"/>
                    <a:pt x="1188" y="2836"/>
                    <a:pt x="1044" y="2483"/>
                  </a:cubicBezTo>
                  <a:cubicBezTo>
                    <a:pt x="851" y="1905"/>
                    <a:pt x="867" y="1231"/>
                    <a:pt x="1011" y="830"/>
                  </a:cubicBezTo>
                  <a:lnTo>
                    <a:pt x="1011" y="830"/>
                  </a:lnTo>
                  <a:cubicBezTo>
                    <a:pt x="1252" y="1135"/>
                    <a:pt x="1749" y="1616"/>
                    <a:pt x="2872" y="2178"/>
                  </a:cubicBezTo>
                  <a:cubicBezTo>
                    <a:pt x="3851" y="2675"/>
                    <a:pt x="4878" y="2980"/>
                    <a:pt x="5680" y="3012"/>
                  </a:cubicBezTo>
                  <a:cubicBezTo>
                    <a:pt x="5696" y="3028"/>
                    <a:pt x="5728" y="3028"/>
                    <a:pt x="5760" y="3028"/>
                  </a:cubicBezTo>
                  <a:cubicBezTo>
                    <a:pt x="5857" y="3028"/>
                    <a:pt x="5969" y="2932"/>
                    <a:pt x="5969" y="2820"/>
                  </a:cubicBezTo>
                  <a:cubicBezTo>
                    <a:pt x="5969" y="2772"/>
                    <a:pt x="5969" y="2755"/>
                    <a:pt x="5953" y="2707"/>
                  </a:cubicBezTo>
                  <a:cubicBezTo>
                    <a:pt x="5905" y="2547"/>
                    <a:pt x="5857" y="2258"/>
                    <a:pt x="5857" y="2050"/>
                  </a:cubicBezTo>
                  <a:cubicBezTo>
                    <a:pt x="5857" y="1055"/>
                    <a:pt x="6803" y="253"/>
                    <a:pt x="7958" y="253"/>
                  </a:cubicBezTo>
                  <a:close/>
                  <a:moveTo>
                    <a:pt x="7727" y="1"/>
                  </a:moveTo>
                  <a:cubicBezTo>
                    <a:pt x="6419" y="1"/>
                    <a:pt x="5423" y="950"/>
                    <a:pt x="5423" y="2098"/>
                  </a:cubicBezTo>
                  <a:cubicBezTo>
                    <a:pt x="5423" y="2210"/>
                    <a:pt x="5439" y="2435"/>
                    <a:pt x="5472" y="2627"/>
                  </a:cubicBezTo>
                  <a:cubicBezTo>
                    <a:pt x="4766" y="2547"/>
                    <a:pt x="3867" y="2274"/>
                    <a:pt x="3017" y="1857"/>
                  </a:cubicBezTo>
                  <a:cubicBezTo>
                    <a:pt x="1348" y="1007"/>
                    <a:pt x="1172" y="429"/>
                    <a:pt x="1172" y="429"/>
                  </a:cubicBezTo>
                  <a:cubicBezTo>
                    <a:pt x="1156" y="349"/>
                    <a:pt x="1108" y="285"/>
                    <a:pt x="1027" y="269"/>
                  </a:cubicBezTo>
                  <a:cubicBezTo>
                    <a:pt x="1009" y="265"/>
                    <a:pt x="990" y="263"/>
                    <a:pt x="971" y="263"/>
                  </a:cubicBezTo>
                  <a:cubicBezTo>
                    <a:pt x="912" y="263"/>
                    <a:pt x="859" y="284"/>
                    <a:pt x="835" y="333"/>
                  </a:cubicBezTo>
                  <a:cubicBezTo>
                    <a:pt x="482" y="686"/>
                    <a:pt x="322" y="1793"/>
                    <a:pt x="642" y="2659"/>
                  </a:cubicBezTo>
                  <a:cubicBezTo>
                    <a:pt x="723" y="2852"/>
                    <a:pt x="851" y="3060"/>
                    <a:pt x="995" y="3221"/>
                  </a:cubicBezTo>
                  <a:cubicBezTo>
                    <a:pt x="851" y="3157"/>
                    <a:pt x="787" y="3108"/>
                    <a:pt x="787" y="3108"/>
                  </a:cubicBezTo>
                  <a:cubicBezTo>
                    <a:pt x="763" y="3085"/>
                    <a:pt x="714" y="3070"/>
                    <a:pt x="664" y="3070"/>
                  </a:cubicBezTo>
                  <a:cubicBezTo>
                    <a:pt x="646" y="3070"/>
                    <a:pt x="628" y="3072"/>
                    <a:pt x="610" y="3076"/>
                  </a:cubicBezTo>
                  <a:cubicBezTo>
                    <a:pt x="546" y="3092"/>
                    <a:pt x="482" y="3141"/>
                    <a:pt x="466" y="3189"/>
                  </a:cubicBezTo>
                  <a:cubicBezTo>
                    <a:pt x="241" y="3718"/>
                    <a:pt x="626" y="4584"/>
                    <a:pt x="1332" y="5194"/>
                  </a:cubicBezTo>
                  <a:cubicBezTo>
                    <a:pt x="1413" y="5290"/>
                    <a:pt x="1509" y="5338"/>
                    <a:pt x="1605" y="5403"/>
                  </a:cubicBezTo>
                  <a:lnTo>
                    <a:pt x="1445" y="5403"/>
                  </a:lnTo>
                  <a:cubicBezTo>
                    <a:pt x="1348" y="5403"/>
                    <a:pt x="1268" y="5483"/>
                    <a:pt x="1252" y="5579"/>
                  </a:cubicBezTo>
                  <a:cubicBezTo>
                    <a:pt x="1188" y="6461"/>
                    <a:pt x="2439" y="7023"/>
                    <a:pt x="3113" y="7264"/>
                  </a:cubicBezTo>
                  <a:cubicBezTo>
                    <a:pt x="2568" y="7617"/>
                    <a:pt x="1990" y="7793"/>
                    <a:pt x="1413" y="7793"/>
                  </a:cubicBezTo>
                  <a:cubicBezTo>
                    <a:pt x="1027" y="7793"/>
                    <a:pt x="642" y="7729"/>
                    <a:pt x="289" y="7633"/>
                  </a:cubicBezTo>
                  <a:cubicBezTo>
                    <a:pt x="273" y="7630"/>
                    <a:pt x="258" y="7629"/>
                    <a:pt x="243" y="7629"/>
                  </a:cubicBezTo>
                  <a:cubicBezTo>
                    <a:pt x="167" y="7629"/>
                    <a:pt x="102" y="7662"/>
                    <a:pt x="49" y="7729"/>
                  </a:cubicBezTo>
                  <a:cubicBezTo>
                    <a:pt x="1" y="7809"/>
                    <a:pt x="33" y="7905"/>
                    <a:pt x="81" y="7970"/>
                  </a:cubicBezTo>
                  <a:cubicBezTo>
                    <a:pt x="1204" y="8884"/>
                    <a:pt x="2520" y="9397"/>
                    <a:pt x="3819" y="9397"/>
                  </a:cubicBezTo>
                  <a:lnTo>
                    <a:pt x="4076" y="9397"/>
                  </a:lnTo>
                  <a:cubicBezTo>
                    <a:pt x="8055" y="9189"/>
                    <a:pt x="10252" y="5804"/>
                    <a:pt x="10413" y="2531"/>
                  </a:cubicBezTo>
                  <a:cubicBezTo>
                    <a:pt x="10509" y="2467"/>
                    <a:pt x="10702" y="2338"/>
                    <a:pt x="10942" y="2066"/>
                  </a:cubicBezTo>
                  <a:cubicBezTo>
                    <a:pt x="11343" y="1665"/>
                    <a:pt x="11600" y="1215"/>
                    <a:pt x="11600" y="1183"/>
                  </a:cubicBezTo>
                  <a:cubicBezTo>
                    <a:pt x="11632" y="1103"/>
                    <a:pt x="11616" y="1023"/>
                    <a:pt x="11584" y="975"/>
                  </a:cubicBezTo>
                  <a:cubicBezTo>
                    <a:pt x="11552" y="932"/>
                    <a:pt x="11499" y="910"/>
                    <a:pt x="11443" y="910"/>
                  </a:cubicBezTo>
                  <a:cubicBezTo>
                    <a:pt x="11415" y="910"/>
                    <a:pt x="11386" y="916"/>
                    <a:pt x="11359" y="927"/>
                  </a:cubicBezTo>
                  <a:cubicBezTo>
                    <a:pt x="11231" y="975"/>
                    <a:pt x="10974" y="1087"/>
                    <a:pt x="10782" y="1167"/>
                  </a:cubicBezTo>
                  <a:cubicBezTo>
                    <a:pt x="10990" y="943"/>
                    <a:pt x="11199" y="686"/>
                    <a:pt x="11263" y="509"/>
                  </a:cubicBezTo>
                  <a:cubicBezTo>
                    <a:pt x="11295" y="381"/>
                    <a:pt x="11279" y="301"/>
                    <a:pt x="11231" y="221"/>
                  </a:cubicBezTo>
                  <a:cubicBezTo>
                    <a:pt x="11231" y="205"/>
                    <a:pt x="11215" y="189"/>
                    <a:pt x="11199" y="189"/>
                  </a:cubicBezTo>
                  <a:lnTo>
                    <a:pt x="11183" y="189"/>
                  </a:lnTo>
                  <a:lnTo>
                    <a:pt x="11167" y="172"/>
                  </a:lnTo>
                  <a:cubicBezTo>
                    <a:pt x="11167" y="172"/>
                    <a:pt x="11135" y="172"/>
                    <a:pt x="11135" y="140"/>
                  </a:cubicBezTo>
                  <a:lnTo>
                    <a:pt x="11119" y="140"/>
                  </a:lnTo>
                  <a:cubicBezTo>
                    <a:pt x="11103" y="140"/>
                    <a:pt x="11087" y="124"/>
                    <a:pt x="11055" y="124"/>
                  </a:cubicBezTo>
                  <a:cubicBezTo>
                    <a:pt x="11039" y="124"/>
                    <a:pt x="11023" y="124"/>
                    <a:pt x="11007" y="140"/>
                  </a:cubicBezTo>
                  <a:lnTo>
                    <a:pt x="10252" y="461"/>
                  </a:lnTo>
                  <a:lnTo>
                    <a:pt x="9771" y="686"/>
                  </a:lnTo>
                  <a:cubicBezTo>
                    <a:pt x="9322" y="253"/>
                    <a:pt x="8648" y="12"/>
                    <a:pt x="7974" y="12"/>
                  </a:cubicBezTo>
                  <a:cubicBezTo>
                    <a:pt x="7891" y="5"/>
                    <a:pt x="7808" y="1"/>
                    <a:pt x="7727"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331900" y="858250"/>
              <a:ext cx="321700" cy="283600"/>
            </a:xfrm>
            <a:custGeom>
              <a:avLst/>
              <a:gdLst/>
              <a:ahLst/>
              <a:cxnLst/>
              <a:rect l="l" t="t" r="r" b="b"/>
              <a:pathLst>
                <a:path w="12868" h="11344" extrusionOk="0">
                  <a:moveTo>
                    <a:pt x="9932" y="1"/>
                  </a:moveTo>
                  <a:cubicBezTo>
                    <a:pt x="11472" y="1092"/>
                    <a:pt x="12467" y="2889"/>
                    <a:pt x="12467" y="4910"/>
                  </a:cubicBezTo>
                  <a:cubicBezTo>
                    <a:pt x="12467" y="8247"/>
                    <a:pt x="9771" y="10943"/>
                    <a:pt x="6434" y="10943"/>
                  </a:cubicBezTo>
                  <a:cubicBezTo>
                    <a:pt x="5392" y="10943"/>
                    <a:pt x="4349" y="10670"/>
                    <a:pt x="3434" y="10140"/>
                  </a:cubicBezTo>
                  <a:cubicBezTo>
                    <a:pt x="3386" y="10124"/>
                    <a:pt x="3370" y="10124"/>
                    <a:pt x="3322" y="10124"/>
                  </a:cubicBezTo>
                  <a:cubicBezTo>
                    <a:pt x="3306" y="10124"/>
                    <a:pt x="3290" y="10124"/>
                    <a:pt x="3274" y="10140"/>
                  </a:cubicBezTo>
                  <a:lnTo>
                    <a:pt x="1172" y="10862"/>
                  </a:lnTo>
                  <a:lnTo>
                    <a:pt x="1172" y="10862"/>
                  </a:lnTo>
                  <a:lnTo>
                    <a:pt x="1605" y="8648"/>
                  </a:lnTo>
                  <a:cubicBezTo>
                    <a:pt x="1621" y="8584"/>
                    <a:pt x="1605" y="8520"/>
                    <a:pt x="1573" y="8488"/>
                  </a:cubicBezTo>
                  <a:cubicBezTo>
                    <a:pt x="803" y="7445"/>
                    <a:pt x="402" y="6210"/>
                    <a:pt x="402" y="4958"/>
                  </a:cubicBezTo>
                  <a:cubicBezTo>
                    <a:pt x="402" y="2921"/>
                    <a:pt x="1413" y="1124"/>
                    <a:pt x="2953" y="33"/>
                  </a:cubicBezTo>
                  <a:lnTo>
                    <a:pt x="2295" y="33"/>
                  </a:lnTo>
                  <a:cubicBezTo>
                    <a:pt x="899" y="1204"/>
                    <a:pt x="1" y="2969"/>
                    <a:pt x="1" y="4926"/>
                  </a:cubicBezTo>
                  <a:cubicBezTo>
                    <a:pt x="1" y="6274"/>
                    <a:pt x="402" y="7541"/>
                    <a:pt x="1188" y="8648"/>
                  </a:cubicBezTo>
                  <a:lnTo>
                    <a:pt x="707" y="11135"/>
                  </a:lnTo>
                  <a:cubicBezTo>
                    <a:pt x="691" y="11215"/>
                    <a:pt x="723" y="11263"/>
                    <a:pt x="771" y="11312"/>
                  </a:cubicBezTo>
                  <a:cubicBezTo>
                    <a:pt x="803" y="11344"/>
                    <a:pt x="851" y="11344"/>
                    <a:pt x="899" y="11344"/>
                  </a:cubicBezTo>
                  <a:cubicBezTo>
                    <a:pt x="931" y="11344"/>
                    <a:pt x="947" y="11344"/>
                    <a:pt x="964" y="11328"/>
                  </a:cubicBezTo>
                  <a:lnTo>
                    <a:pt x="3306" y="10525"/>
                  </a:lnTo>
                  <a:cubicBezTo>
                    <a:pt x="4268" y="11071"/>
                    <a:pt x="5327" y="11344"/>
                    <a:pt x="6434" y="11344"/>
                  </a:cubicBezTo>
                  <a:cubicBezTo>
                    <a:pt x="9996" y="11344"/>
                    <a:pt x="12868" y="8456"/>
                    <a:pt x="12868" y="4910"/>
                  </a:cubicBezTo>
                  <a:cubicBezTo>
                    <a:pt x="12868" y="2937"/>
                    <a:pt x="11985" y="1172"/>
                    <a:pt x="10590"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391275" y="889250"/>
              <a:ext cx="201775" cy="185625"/>
            </a:xfrm>
            <a:custGeom>
              <a:avLst/>
              <a:gdLst/>
              <a:ahLst/>
              <a:cxnLst/>
              <a:rect l="l" t="t" r="r" b="b"/>
              <a:pathLst>
                <a:path w="8071" h="7425" extrusionOk="0">
                  <a:moveTo>
                    <a:pt x="1557" y="365"/>
                  </a:moveTo>
                  <a:cubicBezTo>
                    <a:pt x="1797" y="365"/>
                    <a:pt x="1910" y="429"/>
                    <a:pt x="1958" y="462"/>
                  </a:cubicBezTo>
                  <a:cubicBezTo>
                    <a:pt x="2054" y="638"/>
                    <a:pt x="2455" y="1601"/>
                    <a:pt x="2599" y="1954"/>
                  </a:cubicBezTo>
                  <a:cubicBezTo>
                    <a:pt x="2599" y="1954"/>
                    <a:pt x="2648" y="2082"/>
                    <a:pt x="2551" y="2210"/>
                  </a:cubicBezTo>
                  <a:cubicBezTo>
                    <a:pt x="2439" y="2403"/>
                    <a:pt x="2134" y="2708"/>
                    <a:pt x="2134" y="2708"/>
                  </a:cubicBezTo>
                  <a:lnTo>
                    <a:pt x="2118" y="2724"/>
                  </a:lnTo>
                  <a:cubicBezTo>
                    <a:pt x="2022" y="2852"/>
                    <a:pt x="1893" y="3157"/>
                    <a:pt x="2118" y="3430"/>
                  </a:cubicBezTo>
                  <a:cubicBezTo>
                    <a:pt x="2166" y="3478"/>
                    <a:pt x="2182" y="3510"/>
                    <a:pt x="2214" y="3574"/>
                  </a:cubicBezTo>
                  <a:cubicBezTo>
                    <a:pt x="2407" y="3831"/>
                    <a:pt x="2664" y="4216"/>
                    <a:pt x="3145" y="4681"/>
                  </a:cubicBezTo>
                  <a:cubicBezTo>
                    <a:pt x="3722" y="5259"/>
                    <a:pt x="4781" y="5660"/>
                    <a:pt x="4845" y="5676"/>
                  </a:cubicBezTo>
                  <a:cubicBezTo>
                    <a:pt x="4862" y="5676"/>
                    <a:pt x="4862" y="5676"/>
                    <a:pt x="4894" y="5692"/>
                  </a:cubicBezTo>
                  <a:cubicBezTo>
                    <a:pt x="4898" y="5692"/>
                    <a:pt x="4921" y="5694"/>
                    <a:pt x="4955" y="5694"/>
                  </a:cubicBezTo>
                  <a:cubicBezTo>
                    <a:pt x="5041" y="5694"/>
                    <a:pt x="5196" y="5678"/>
                    <a:pt x="5311" y="5563"/>
                  </a:cubicBezTo>
                  <a:cubicBezTo>
                    <a:pt x="5407" y="5451"/>
                    <a:pt x="5856" y="4890"/>
                    <a:pt x="5952" y="4777"/>
                  </a:cubicBezTo>
                  <a:cubicBezTo>
                    <a:pt x="5965" y="4764"/>
                    <a:pt x="6020" y="4720"/>
                    <a:pt x="6099" y="4720"/>
                  </a:cubicBezTo>
                  <a:cubicBezTo>
                    <a:pt x="6118" y="4720"/>
                    <a:pt x="6139" y="4723"/>
                    <a:pt x="6161" y="4729"/>
                  </a:cubicBezTo>
                  <a:cubicBezTo>
                    <a:pt x="6450" y="4857"/>
                    <a:pt x="7653" y="5451"/>
                    <a:pt x="7669" y="5483"/>
                  </a:cubicBezTo>
                  <a:cubicBezTo>
                    <a:pt x="7669" y="5483"/>
                    <a:pt x="7685" y="5499"/>
                    <a:pt x="7685" y="5563"/>
                  </a:cubicBezTo>
                  <a:cubicBezTo>
                    <a:pt x="7685" y="5772"/>
                    <a:pt x="7589" y="6221"/>
                    <a:pt x="7493" y="6333"/>
                  </a:cubicBezTo>
                  <a:lnTo>
                    <a:pt x="7477" y="6366"/>
                  </a:lnTo>
                  <a:cubicBezTo>
                    <a:pt x="7284" y="6542"/>
                    <a:pt x="6835" y="7007"/>
                    <a:pt x="6145" y="7007"/>
                  </a:cubicBezTo>
                  <a:cubicBezTo>
                    <a:pt x="5471" y="7007"/>
                    <a:pt x="3626" y="6398"/>
                    <a:pt x="2664" y="5435"/>
                  </a:cubicBezTo>
                  <a:cubicBezTo>
                    <a:pt x="1781" y="4553"/>
                    <a:pt x="835" y="3510"/>
                    <a:pt x="642" y="2611"/>
                  </a:cubicBezTo>
                  <a:cubicBezTo>
                    <a:pt x="369" y="1681"/>
                    <a:pt x="434" y="1360"/>
                    <a:pt x="642" y="1071"/>
                  </a:cubicBezTo>
                  <a:cubicBezTo>
                    <a:pt x="819" y="750"/>
                    <a:pt x="1123" y="397"/>
                    <a:pt x="1252" y="381"/>
                  </a:cubicBezTo>
                  <a:cubicBezTo>
                    <a:pt x="1380" y="365"/>
                    <a:pt x="1476" y="365"/>
                    <a:pt x="1557" y="365"/>
                  </a:cubicBezTo>
                  <a:close/>
                  <a:moveTo>
                    <a:pt x="1593" y="1"/>
                  </a:moveTo>
                  <a:cubicBezTo>
                    <a:pt x="1480" y="1"/>
                    <a:pt x="1356" y="10"/>
                    <a:pt x="1220" y="28"/>
                  </a:cubicBezTo>
                  <a:cubicBezTo>
                    <a:pt x="803" y="77"/>
                    <a:pt x="401" y="750"/>
                    <a:pt x="305" y="879"/>
                  </a:cubicBezTo>
                  <a:cubicBezTo>
                    <a:pt x="16" y="1328"/>
                    <a:pt x="0" y="1793"/>
                    <a:pt x="209" y="2756"/>
                  </a:cubicBezTo>
                  <a:cubicBezTo>
                    <a:pt x="417" y="3718"/>
                    <a:pt x="1396" y="4793"/>
                    <a:pt x="2343" y="5740"/>
                  </a:cubicBezTo>
                  <a:cubicBezTo>
                    <a:pt x="3353" y="6767"/>
                    <a:pt x="5263" y="7424"/>
                    <a:pt x="6129" y="7424"/>
                  </a:cubicBezTo>
                  <a:cubicBezTo>
                    <a:pt x="6979" y="7424"/>
                    <a:pt x="7541" y="6863"/>
                    <a:pt x="7733" y="6654"/>
                  </a:cubicBezTo>
                  <a:lnTo>
                    <a:pt x="7749" y="6638"/>
                  </a:lnTo>
                  <a:cubicBezTo>
                    <a:pt x="7990" y="6398"/>
                    <a:pt x="8070" y="5772"/>
                    <a:pt x="8070" y="5579"/>
                  </a:cubicBezTo>
                  <a:cubicBezTo>
                    <a:pt x="8070" y="5323"/>
                    <a:pt x="7910" y="5178"/>
                    <a:pt x="7813" y="5130"/>
                  </a:cubicBezTo>
                  <a:cubicBezTo>
                    <a:pt x="7717" y="5082"/>
                    <a:pt x="6594" y="4537"/>
                    <a:pt x="6305" y="4392"/>
                  </a:cubicBezTo>
                  <a:cubicBezTo>
                    <a:pt x="6217" y="4350"/>
                    <a:pt x="6134" y="4333"/>
                    <a:pt x="6059" y="4333"/>
                  </a:cubicBezTo>
                  <a:cubicBezTo>
                    <a:pt x="5846" y="4333"/>
                    <a:pt x="5691" y="4466"/>
                    <a:pt x="5632" y="4537"/>
                  </a:cubicBezTo>
                  <a:cubicBezTo>
                    <a:pt x="5423" y="4793"/>
                    <a:pt x="5086" y="5210"/>
                    <a:pt x="5022" y="5275"/>
                  </a:cubicBezTo>
                  <a:cubicBezTo>
                    <a:pt x="5006" y="5291"/>
                    <a:pt x="4990" y="5291"/>
                    <a:pt x="4958" y="5291"/>
                  </a:cubicBezTo>
                  <a:cubicBezTo>
                    <a:pt x="4813" y="5243"/>
                    <a:pt x="3899" y="4874"/>
                    <a:pt x="3450" y="4392"/>
                  </a:cubicBezTo>
                  <a:cubicBezTo>
                    <a:pt x="3000" y="3959"/>
                    <a:pt x="2744" y="3574"/>
                    <a:pt x="2551" y="3333"/>
                  </a:cubicBezTo>
                  <a:cubicBezTo>
                    <a:pt x="2519" y="3269"/>
                    <a:pt x="2471" y="3237"/>
                    <a:pt x="2455" y="3189"/>
                  </a:cubicBezTo>
                  <a:cubicBezTo>
                    <a:pt x="2407" y="3093"/>
                    <a:pt x="2439" y="3012"/>
                    <a:pt x="2455" y="2996"/>
                  </a:cubicBezTo>
                  <a:cubicBezTo>
                    <a:pt x="2519" y="2932"/>
                    <a:pt x="2808" y="2643"/>
                    <a:pt x="2920" y="2451"/>
                  </a:cubicBezTo>
                  <a:cubicBezTo>
                    <a:pt x="3081" y="2210"/>
                    <a:pt x="3033" y="1954"/>
                    <a:pt x="2984" y="1825"/>
                  </a:cubicBezTo>
                  <a:cubicBezTo>
                    <a:pt x="2952" y="1761"/>
                    <a:pt x="2439" y="526"/>
                    <a:pt x="2311" y="301"/>
                  </a:cubicBezTo>
                  <a:cubicBezTo>
                    <a:pt x="2212" y="103"/>
                    <a:pt x="1970" y="1"/>
                    <a:pt x="1593"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556425" y="4536625"/>
              <a:ext cx="32125" cy="32100"/>
            </a:xfrm>
            <a:custGeom>
              <a:avLst/>
              <a:gdLst/>
              <a:ahLst/>
              <a:cxnLst/>
              <a:rect l="l" t="t" r="r" b="b"/>
              <a:pathLst>
                <a:path w="1285" h="1284" extrusionOk="0">
                  <a:moveTo>
                    <a:pt x="642" y="0"/>
                  </a:moveTo>
                  <a:cubicBezTo>
                    <a:pt x="273" y="0"/>
                    <a:pt x="1" y="289"/>
                    <a:pt x="1" y="642"/>
                  </a:cubicBezTo>
                  <a:cubicBezTo>
                    <a:pt x="1" y="1011"/>
                    <a:pt x="273" y="1284"/>
                    <a:pt x="642" y="1284"/>
                  </a:cubicBezTo>
                  <a:cubicBezTo>
                    <a:pt x="995" y="1284"/>
                    <a:pt x="1284" y="1011"/>
                    <a:pt x="1284" y="642"/>
                  </a:cubicBezTo>
                  <a:cubicBezTo>
                    <a:pt x="1268" y="305"/>
                    <a:pt x="995" y="0"/>
                    <a:pt x="642"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416850" y="4560275"/>
              <a:ext cx="149625" cy="149250"/>
            </a:xfrm>
            <a:custGeom>
              <a:avLst/>
              <a:gdLst/>
              <a:ahLst/>
              <a:cxnLst/>
              <a:rect l="l" t="t" r="r" b="b"/>
              <a:pathLst>
                <a:path w="5985" h="5970" extrusionOk="0">
                  <a:moveTo>
                    <a:pt x="2985" y="402"/>
                  </a:moveTo>
                  <a:cubicBezTo>
                    <a:pt x="4412" y="402"/>
                    <a:pt x="5584" y="1557"/>
                    <a:pt x="5584" y="2985"/>
                  </a:cubicBezTo>
                  <a:cubicBezTo>
                    <a:pt x="5584" y="4413"/>
                    <a:pt x="4412" y="5568"/>
                    <a:pt x="2985" y="5568"/>
                  </a:cubicBezTo>
                  <a:cubicBezTo>
                    <a:pt x="1573" y="5568"/>
                    <a:pt x="402" y="4413"/>
                    <a:pt x="402" y="2985"/>
                  </a:cubicBezTo>
                  <a:cubicBezTo>
                    <a:pt x="402" y="1557"/>
                    <a:pt x="1557" y="402"/>
                    <a:pt x="2985" y="402"/>
                  </a:cubicBezTo>
                  <a:close/>
                  <a:moveTo>
                    <a:pt x="2985" y="1"/>
                  </a:moveTo>
                  <a:cubicBezTo>
                    <a:pt x="1348" y="1"/>
                    <a:pt x="0" y="1349"/>
                    <a:pt x="0" y="2985"/>
                  </a:cubicBezTo>
                  <a:cubicBezTo>
                    <a:pt x="0" y="4638"/>
                    <a:pt x="1348" y="5969"/>
                    <a:pt x="2985" y="5969"/>
                  </a:cubicBezTo>
                  <a:cubicBezTo>
                    <a:pt x="4637" y="5969"/>
                    <a:pt x="5985" y="4621"/>
                    <a:pt x="5985" y="2985"/>
                  </a:cubicBezTo>
                  <a:cubicBezTo>
                    <a:pt x="5985" y="1349"/>
                    <a:pt x="4637" y="1"/>
                    <a:pt x="2985"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344250" y="4494100"/>
              <a:ext cx="294425" cy="281200"/>
            </a:xfrm>
            <a:custGeom>
              <a:avLst/>
              <a:gdLst/>
              <a:ahLst/>
              <a:cxnLst/>
              <a:rect l="l" t="t" r="r" b="b"/>
              <a:pathLst>
                <a:path w="11777" h="11248" extrusionOk="0">
                  <a:moveTo>
                    <a:pt x="7509" y="402"/>
                  </a:moveTo>
                  <a:cubicBezTo>
                    <a:pt x="9643" y="402"/>
                    <a:pt x="11359" y="2119"/>
                    <a:pt x="11359" y="4252"/>
                  </a:cubicBezTo>
                  <a:lnTo>
                    <a:pt x="11359" y="6996"/>
                  </a:lnTo>
                  <a:cubicBezTo>
                    <a:pt x="11359" y="9129"/>
                    <a:pt x="9643" y="10846"/>
                    <a:pt x="7509" y="10846"/>
                  </a:cubicBezTo>
                  <a:lnTo>
                    <a:pt x="4252" y="10846"/>
                  </a:lnTo>
                  <a:cubicBezTo>
                    <a:pt x="2118" y="10846"/>
                    <a:pt x="402" y="9129"/>
                    <a:pt x="402" y="6996"/>
                  </a:cubicBezTo>
                  <a:lnTo>
                    <a:pt x="402" y="4252"/>
                  </a:lnTo>
                  <a:cubicBezTo>
                    <a:pt x="402" y="2119"/>
                    <a:pt x="2118" y="402"/>
                    <a:pt x="4252" y="402"/>
                  </a:cubicBezTo>
                  <a:close/>
                  <a:moveTo>
                    <a:pt x="4252" y="1"/>
                  </a:moveTo>
                  <a:cubicBezTo>
                    <a:pt x="1910" y="1"/>
                    <a:pt x="1" y="1910"/>
                    <a:pt x="1" y="4252"/>
                  </a:cubicBezTo>
                  <a:lnTo>
                    <a:pt x="1" y="6996"/>
                  </a:lnTo>
                  <a:cubicBezTo>
                    <a:pt x="1" y="9338"/>
                    <a:pt x="1910" y="11247"/>
                    <a:pt x="4252" y="11247"/>
                  </a:cubicBezTo>
                  <a:lnTo>
                    <a:pt x="7525" y="11247"/>
                  </a:lnTo>
                  <a:cubicBezTo>
                    <a:pt x="9867" y="11247"/>
                    <a:pt x="11776" y="9338"/>
                    <a:pt x="11776" y="6996"/>
                  </a:cubicBezTo>
                  <a:lnTo>
                    <a:pt x="11776" y="4252"/>
                  </a:lnTo>
                  <a:cubicBezTo>
                    <a:pt x="11760" y="1910"/>
                    <a:pt x="9867" y="1"/>
                    <a:pt x="7525"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371925" y="928450"/>
              <a:ext cx="415950" cy="383875"/>
            </a:xfrm>
            <a:custGeom>
              <a:avLst/>
              <a:gdLst/>
              <a:ahLst/>
              <a:cxnLst/>
              <a:rect l="l" t="t" r="r" b="b"/>
              <a:pathLst>
                <a:path w="16638" h="15355" extrusionOk="0">
                  <a:moveTo>
                    <a:pt x="11022" y="434"/>
                  </a:moveTo>
                  <a:cubicBezTo>
                    <a:pt x="13926" y="434"/>
                    <a:pt x="16285" y="2776"/>
                    <a:pt x="16285" y="5696"/>
                  </a:cubicBezTo>
                  <a:cubicBezTo>
                    <a:pt x="16237" y="8536"/>
                    <a:pt x="13862" y="10894"/>
                    <a:pt x="10990" y="10894"/>
                  </a:cubicBezTo>
                  <a:cubicBezTo>
                    <a:pt x="10429" y="10894"/>
                    <a:pt x="9835" y="10782"/>
                    <a:pt x="9322" y="10605"/>
                  </a:cubicBezTo>
                  <a:cubicBezTo>
                    <a:pt x="9306" y="10605"/>
                    <a:pt x="9274" y="10589"/>
                    <a:pt x="9258" y="10589"/>
                  </a:cubicBezTo>
                  <a:cubicBezTo>
                    <a:pt x="9177" y="10573"/>
                    <a:pt x="9097" y="10525"/>
                    <a:pt x="9033" y="10509"/>
                  </a:cubicBezTo>
                  <a:cubicBezTo>
                    <a:pt x="9001" y="10493"/>
                    <a:pt x="8953" y="10461"/>
                    <a:pt x="8937" y="10461"/>
                  </a:cubicBezTo>
                  <a:cubicBezTo>
                    <a:pt x="8873" y="10445"/>
                    <a:pt x="8824" y="10413"/>
                    <a:pt x="8760" y="10381"/>
                  </a:cubicBezTo>
                  <a:cubicBezTo>
                    <a:pt x="8712" y="10365"/>
                    <a:pt x="8696" y="10349"/>
                    <a:pt x="8664" y="10349"/>
                  </a:cubicBezTo>
                  <a:cubicBezTo>
                    <a:pt x="8584" y="10300"/>
                    <a:pt x="8472" y="10268"/>
                    <a:pt x="8391" y="10204"/>
                  </a:cubicBezTo>
                  <a:cubicBezTo>
                    <a:pt x="8375" y="10188"/>
                    <a:pt x="8359" y="10188"/>
                    <a:pt x="8311" y="10188"/>
                  </a:cubicBezTo>
                  <a:lnTo>
                    <a:pt x="8279" y="10188"/>
                  </a:lnTo>
                  <a:cubicBezTo>
                    <a:pt x="8263" y="10188"/>
                    <a:pt x="8231" y="10188"/>
                    <a:pt x="8215" y="10204"/>
                  </a:cubicBezTo>
                  <a:lnTo>
                    <a:pt x="6434" y="10830"/>
                  </a:lnTo>
                  <a:lnTo>
                    <a:pt x="6787" y="8921"/>
                  </a:lnTo>
                  <a:cubicBezTo>
                    <a:pt x="6819" y="8857"/>
                    <a:pt x="6787" y="8792"/>
                    <a:pt x="6755" y="8760"/>
                  </a:cubicBezTo>
                  <a:cubicBezTo>
                    <a:pt x="6675" y="8664"/>
                    <a:pt x="6610" y="8552"/>
                    <a:pt x="6530" y="8439"/>
                  </a:cubicBezTo>
                  <a:cubicBezTo>
                    <a:pt x="6514" y="8391"/>
                    <a:pt x="6466" y="8343"/>
                    <a:pt x="6450" y="8295"/>
                  </a:cubicBezTo>
                  <a:cubicBezTo>
                    <a:pt x="6418" y="8231"/>
                    <a:pt x="6370" y="8183"/>
                    <a:pt x="6354" y="8119"/>
                  </a:cubicBezTo>
                  <a:cubicBezTo>
                    <a:pt x="6306" y="8054"/>
                    <a:pt x="6290" y="7990"/>
                    <a:pt x="6258" y="7942"/>
                  </a:cubicBezTo>
                  <a:cubicBezTo>
                    <a:pt x="6225" y="7894"/>
                    <a:pt x="6209" y="7830"/>
                    <a:pt x="6193" y="7798"/>
                  </a:cubicBezTo>
                  <a:cubicBezTo>
                    <a:pt x="6145" y="7717"/>
                    <a:pt x="6129" y="7653"/>
                    <a:pt x="6113" y="7573"/>
                  </a:cubicBezTo>
                  <a:cubicBezTo>
                    <a:pt x="6097" y="7541"/>
                    <a:pt x="6097" y="7493"/>
                    <a:pt x="6065" y="7461"/>
                  </a:cubicBezTo>
                  <a:cubicBezTo>
                    <a:pt x="6049" y="7381"/>
                    <a:pt x="6017" y="7300"/>
                    <a:pt x="5985" y="7220"/>
                  </a:cubicBezTo>
                  <a:cubicBezTo>
                    <a:pt x="5985" y="7188"/>
                    <a:pt x="5969" y="7156"/>
                    <a:pt x="5969" y="7140"/>
                  </a:cubicBezTo>
                  <a:cubicBezTo>
                    <a:pt x="5872" y="6819"/>
                    <a:pt x="5808" y="6498"/>
                    <a:pt x="5792" y="6177"/>
                  </a:cubicBezTo>
                  <a:cubicBezTo>
                    <a:pt x="5776" y="6017"/>
                    <a:pt x="5776" y="5856"/>
                    <a:pt x="5776" y="5696"/>
                  </a:cubicBezTo>
                  <a:cubicBezTo>
                    <a:pt x="5776" y="2808"/>
                    <a:pt x="8119" y="434"/>
                    <a:pt x="11022" y="434"/>
                  </a:cubicBezTo>
                  <a:close/>
                  <a:moveTo>
                    <a:pt x="4733" y="6274"/>
                  </a:moveTo>
                  <a:cubicBezTo>
                    <a:pt x="4942" y="6274"/>
                    <a:pt x="5151" y="6290"/>
                    <a:pt x="5375" y="6306"/>
                  </a:cubicBezTo>
                  <a:lnTo>
                    <a:pt x="5375" y="6370"/>
                  </a:lnTo>
                  <a:cubicBezTo>
                    <a:pt x="5391" y="6450"/>
                    <a:pt x="5391" y="6546"/>
                    <a:pt x="5407" y="6627"/>
                  </a:cubicBezTo>
                  <a:cubicBezTo>
                    <a:pt x="5407" y="6675"/>
                    <a:pt x="5423" y="6707"/>
                    <a:pt x="5423" y="6755"/>
                  </a:cubicBezTo>
                  <a:cubicBezTo>
                    <a:pt x="5487" y="7028"/>
                    <a:pt x="5568" y="7316"/>
                    <a:pt x="5664" y="7589"/>
                  </a:cubicBezTo>
                  <a:cubicBezTo>
                    <a:pt x="5696" y="7637"/>
                    <a:pt x="5696" y="7653"/>
                    <a:pt x="5712" y="7701"/>
                  </a:cubicBezTo>
                  <a:cubicBezTo>
                    <a:pt x="5728" y="7782"/>
                    <a:pt x="5776" y="7830"/>
                    <a:pt x="5792" y="7910"/>
                  </a:cubicBezTo>
                  <a:cubicBezTo>
                    <a:pt x="5808" y="7974"/>
                    <a:pt x="5824" y="8022"/>
                    <a:pt x="5856" y="8070"/>
                  </a:cubicBezTo>
                  <a:cubicBezTo>
                    <a:pt x="5872" y="8135"/>
                    <a:pt x="5905" y="8199"/>
                    <a:pt x="5937" y="8263"/>
                  </a:cubicBezTo>
                  <a:cubicBezTo>
                    <a:pt x="5969" y="8311"/>
                    <a:pt x="6017" y="8391"/>
                    <a:pt x="6033" y="8455"/>
                  </a:cubicBezTo>
                  <a:cubicBezTo>
                    <a:pt x="6049" y="8504"/>
                    <a:pt x="6097" y="8552"/>
                    <a:pt x="6113" y="8600"/>
                  </a:cubicBezTo>
                  <a:cubicBezTo>
                    <a:pt x="6177" y="8712"/>
                    <a:pt x="6258" y="8824"/>
                    <a:pt x="6338" y="8921"/>
                  </a:cubicBezTo>
                  <a:lnTo>
                    <a:pt x="6033" y="10477"/>
                  </a:lnTo>
                  <a:cubicBezTo>
                    <a:pt x="5985" y="10429"/>
                    <a:pt x="5905" y="10365"/>
                    <a:pt x="5824" y="10365"/>
                  </a:cubicBezTo>
                  <a:cubicBezTo>
                    <a:pt x="5696" y="10365"/>
                    <a:pt x="5568" y="10477"/>
                    <a:pt x="5568" y="10621"/>
                  </a:cubicBezTo>
                  <a:cubicBezTo>
                    <a:pt x="5568" y="10766"/>
                    <a:pt x="5696" y="10878"/>
                    <a:pt x="5824" y="10878"/>
                  </a:cubicBezTo>
                  <a:cubicBezTo>
                    <a:pt x="5889" y="10878"/>
                    <a:pt x="5937" y="10862"/>
                    <a:pt x="5969" y="10846"/>
                  </a:cubicBezTo>
                  <a:lnTo>
                    <a:pt x="5969" y="10846"/>
                  </a:lnTo>
                  <a:lnTo>
                    <a:pt x="5937" y="11087"/>
                  </a:lnTo>
                  <a:cubicBezTo>
                    <a:pt x="5905" y="11167"/>
                    <a:pt x="5953" y="11231"/>
                    <a:pt x="5985" y="11263"/>
                  </a:cubicBezTo>
                  <a:cubicBezTo>
                    <a:pt x="6017" y="11279"/>
                    <a:pt x="6033" y="11279"/>
                    <a:pt x="6049" y="11311"/>
                  </a:cubicBezTo>
                  <a:lnTo>
                    <a:pt x="6129" y="11311"/>
                  </a:lnTo>
                  <a:cubicBezTo>
                    <a:pt x="6145" y="11311"/>
                    <a:pt x="6177" y="11311"/>
                    <a:pt x="6193" y="11295"/>
                  </a:cubicBezTo>
                  <a:lnTo>
                    <a:pt x="8231" y="10589"/>
                  </a:lnTo>
                  <a:lnTo>
                    <a:pt x="8600" y="10766"/>
                  </a:lnTo>
                  <a:cubicBezTo>
                    <a:pt x="8632" y="10782"/>
                    <a:pt x="8648" y="10782"/>
                    <a:pt x="8696" y="10814"/>
                  </a:cubicBezTo>
                  <a:cubicBezTo>
                    <a:pt x="8792" y="10846"/>
                    <a:pt x="8873" y="10894"/>
                    <a:pt x="8985" y="10926"/>
                  </a:cubicBezTo>
                  <a:cubicBezTo>
                    <a:pt x="9001" y="10926"/>
                    <a:pt x="9017" y="10942"/>
                    <a:pt x="9033" y="10942"/>
                  </a:cubicBezTo>
                  <a:cubicBezTo>
                    <a:pt x="8985" y="11744"/>
                    <a:pt x="8696" y="12514"/>
                    <a:pt x="8231" y="13156"/>
                  </a:cubicBezTo>
                  <a:cubicBezTo>
                    <a:pt x="8199" y="13188"/>
                    <a:pt x="8199" y="13252"/>
                    <a:pt x="8199" y="13317"/>
                  </a:cubicBezTo>
                  <a:lnTo>
                    <a:pt x="8504" y="14841"/>
                  </a:lnTo>
                  <a:lnTo>
                    <a:pt x="7044" y="14343"/>
                  </a:lnTo>
                  <a:cubicBezTo>
                    <a:pt x="7022" y="14329"/>
                    <a:pt x="6997" y="14321"/>
                    <a:pt x="6973" y="14321"/>
                  </a:cubicBezTo>
                  <a:cubicBezTo>
                    <a:pt x="6944" y="14321"/>
                    <a:pt x="6917" y="14333"/>
                    <a:pt x="6899" y="14359"/>
                  </a:cubicBezTo>
                  <a:cubicBezTo>
                    <a:pt x="6225" y="14744"/>
                    <a:pt x="5487" y="14937"/>
                    <a:pt x="4733" y="14937"/>
                  </a:cubicBezTo>
                  <a:cubicBezTo>
                    <a:pt x="2343" y="14937"/>
                    <a:pt x="402" y="12996"/>
                    <a:pt x="402" y="10605"/>
                  </a:cubicBezTo>
                  <a:cubicBezTo>
                    <a:pt x="402" y="8215"/>
                    <a:pt x="2343" y="6274"/>
                    <a:pt x="4733" y="6274"/>
                  </a:cubicBezTo>
                  <a:close/>
                  <a:moveTo>
                    <a:pt x="10990" y="1"/>
                  </a:moveTo>
                  <a:cubicBezTo>
                    <a:pt x="7846" y="1"/>
                    <a:pt x="5327" y="2519"/>
                    <a:pt x="5327" y="5648"/>
                  </a:cubicBezTo>
                  <a:cubicBezTo>
                    <a:pt x="5327" y="5728"/>
                    <a:pt x="5327" y="5840"/>
                    <a:pt x="5343" y="5921"/>
                  </a:cubicBezTo>
                  <a:cubicBezTo>
                    <a:pt x="5151" y="5889"/>
                    <a:pt x="4942" y="5872"/>
                    <a:pt x="4733" y="5872"/>
                  </a:cubicBezTo>
                  <a:cubicBezTo>
                    <a:pt x="2118" y="5872"/>
                    <a:pt x="1" y="8006"/>
                    <a:pt x="1" y="10605"/>
                  </a:cubicBezTo>
                  <a:cubicBezTo>
                    <a:pt x="1" y="13220"/>
                    <a:pt x="2118" y="15338"/>
                    <a:pt x="4733" y="15338"/>
                  </a:cubicBezTo>
                  <a:cubicBezTo>
                    <a:pt x="5536" y="15338"/>
                    <a:pt x="6306" y="15146"/>
                    <a:pt x="7012" y="14761"/>
                  </a:cubicBezTo>
                  <a:lnTo>
                    <a:pt x="8696" y="15338"/>
                  </a:lnTo>
                  <a:cubicBezTo>
                    <a:pt x="8712" y="15338"/>
                    <a:pt x="8744" y="15354"/>
                    <a:pt x="8760" y="15354"/>
                  </a:cubicBezTo>
                  <a:cubicBezTo>
                    <a:pt x="8792" y="15354"/>
                    <a:pt x="8857" y="15338"/>
                    <a:pt x="8905" y="15322"/>
                  </a:cubicBezTo>
                  <a:cubicBezTo>
                    <a:pt x="8953" y="15274"/>
                    <a:pt x="8985" y="15194"/>
                    <a:pt x="8953" y="15146"/>
                  </a:cubicBezTo>
                  <a:lnTo>
                    <a:pt x="8616" y="13349"/>
                  </a:lnTo>
                  <a:cubicBezTo>
                    <a:pt x="9081" y="12691"/>
                    <a:pt x="9354" y="11921"/>
                    <a:pt x="9434" y="11103"/>
                  </a:cubicBezTo>
                  <a:cubicBezTo>
                    <a:pt x="9948" y="11247"/>
                    <a:pt x="10461" y="11327"/>
                    <a:pt x="10990" y="11327"/>
                  </a:cubicBezTo>
                  <a:cubicBezTo>
                    <a:pt x="14087" y="11295"/>
                    <a:pt x="16638" y="8760"/>
                    <a:pt x="16638" y="5648"/>
                  </a:cubicBezTo>
                  <a:cubicBezTo>
                    <a:pt x="16638" y="2551"/>
                    <a:pt x="14119" y="1"/>
                    <a:pt x="10990"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575275" y="1103325"/>
              <a:ext cx="142425" cy="10050"/>
            </a:xfrm>
            <a:custGeom>
              <a:avLst/>
              <a:gdLst/>
              <a:ahLst/>
              <a:cxnLst/>
              <a:rect l="l" t="t" r="r" b="b"/>
              <a:pathLst>
                <a:path w="5697" h="402" extrusionOk="0">
                  <a:moveTo>
                    <a:pt x="209" y="1"/>
                  </a:moveTo>
                  <a:cubicBezTo>
                    <a:pt x="81" y="1"/>
                    <a:pt x="1" y="81"/>
                    <a:pt x="1" y="209"/>
                  </a:cubicBezTo>
                  <a:cubicBezTo>
                    <a:pt x="1" y="321"/>
                    <a:pt x="81" y="402"/>
                    <a:pt x="209" y="402"/>
                  </a:cubicBezTo>
                  <a:lnTo>
                    <a:pt x="5504" y="402"/>
                  </a:lnTo>
                  <a:cubicBezTo>
                    <a:pt x="5616" y="402"/>
                    <a:pt x="5696" y="321"/>
                    <a:pt x="5696" y="209"/>
                  </a:cubicBezTo>
                  <a:cubicBezTo>
                    <a:pt x="5696" y="81"/>
                    <a:pt x="5616" y="1"/>
                    <a:pt x="5504"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575275" y="1064825"/>
              <a:ext cx="142425" cy="10050"/>
            </a:xfrm>
            <a:custGeom>
              <a:avLst/>
              <a:gdLst/>
              <a:ahLst/>
              <a:cxnLst/>
              <a:rect l="l" t="t" r="r" b="b"/>
              <a:pathLst>
                <a:path w="5697" h="402" extrusionOk="0">
                  <a:moveTo>
                    <a:pt x="209" y="0"/>
                  </a:moveTo>
                  <a:cubicBezTo>
                    <a:pt x="81" y="0"/>
                    <a:pt x="1" y="81"/>
                    <a:pt x="1" y="193"/>
                  </a:cubicBezTo>
                  <a:cubicBezTo>
                    <a:pt x="1" y="321"/>
                    <a:pt x="81" y="401"/>
                    <a:pt x="209" y="401"/>
                  </a:cubicBezTo>
                  <a:lnTo>
                    <a:pt x="5504" y="401"/>
                  </a:lnTo>
                  <a:cubicBezTo>
                    <a:pt x="5616" y="401"/>
                    <a:pt x="5696" y="321"/>
                    <a:pt x="5696" y="193"/>
                  </a:cubicBezTo>
                  <a:cubicBezTo>
                    <a:pt x="5696" y="81"/>
                    <a:pt x="5616" y="0"/>
                    <a:pt x="5504"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6575275" y="1025525"/>
              <a:ext cx="142425" cy="10050"/>
            </a:xfrm>
            <a:custGeom>
              <a:avLst/>
              <a:gdLst/>
              <a:ahLst/>
              <a:cxnLst/>
              <a:rect l="l" t="t" r="r" b="b"/>
              <a:pathLst>
                <a:path w="5697" h="402" extrusionOk="0">
                  <a:moveTo>
                    <a:pt x="209" y="0"/>
                  </a:moveTo>
                  <a:cubicBezTo>
                    <a:pt x="81" y="0"/>
                    <a:pt x="1" y="80"/>
                    <a:pt x="1" y="209"/>
                  </a:cubicBezTo>
                  <a:cubicBezTo>
                    <a:pt x="1" y="321"/>
                    <a:pt x="81" y="401"/>
                    <a:pt x="209" y="401"/>
                  </a:cubicBezTo>
                  <a:lnTo>
                    <a:pt x="5504" y="401"/>
                  </a:lnTo>
                  <a:cubicBezTo>
                    <a:pt x="5616" y="401"/>
                    <a:pt x="5696" y="321"/>
                    <a:pt x="5696" y="209"/>
                  </a:cubicBezTo>
                  <a:cubicBezTo>
                    <a:pt x="5696" y="80"/>
                    <a:pt x="5616" y="0"/>
                    <a:pt x="5504"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6452150" y="1187150"/>
              <a:ext cx="13250" cy="12850"/>
            </a:xfrm>
            <a:custGeom>
              <a:avLst/>
              <a:gdLst/>
              <a:ahLst/>
              <a:cxnLst/>
              <a:rect l="l" t="t" r="r" b="b"/>
              <a:pathLst>
                <a:path w="530" h="514" extrusionOk="0">
                  <a:moveTo>
                    <a:pt x="257" y="1"/>
                  </a:moveTo>
                  <a:cubicBezTo>
                    <a:pt x="113" y="1"/>
                    <a:pt x="0" y="113"/>
                    <a:pt x="0" y="257"/>
                  </a:cubicBezTo>
                  <a:cubicBezTo>
                    <a:pt x="0" y="402"/>
                    <a:pt x="113" y="514"/>
                    <a:pt x="257" y="514"/>
                  </a:cubicBezTo>
                  <a:cubicBezTo>
                    <a:pt x="401" y="514"/>
                    <a:pt x="514" y="402"/>
                    <a:pt x="514" y="257"/>
                  </a:cubicBezTo>
                  <a:cubicBezTo>
                    <a:pt x="530" y="113"/>
                    <a:pt x="417" y="1"/>
                    <a:pt x="257"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6483425" y="1187150"/>
              <a:ext cx="13275" cy="12850"/>
            </a:xfrm>
            <a:custGeom>
              <a:avLst/>
              <a:gdLst/>
              <a:ahLst/>
              <a:cxnLst/>
              <a:rect l="l" t="t" r="r" b="b"/>
              <a:pathLst>
                <a:path w="531" h="514" extrusionOk="0">
                  <a:moveTo>
                    <a:pt x="273" y="1"/>
                  </a:moveTo>
                  <a:cubicBezTo>
                    <a:pt x="129" y="1"/>
                    <a:pt x="1" y="113"/>
                    <a:pt x="1" y="257"/>
                  </a:cubicBezTo>
                  <a:cubicBezTo>
                    <a:pt x="1" y="402"/>
                    <a:pt x="129" y="514"/>
                    <a:pt x="273" y="514"/>
                  </a:cubicBezTo>
                  <a:cubicBezTo>
                    <a:pt x="402" y="514"/>
                    <a:pt x="530" y="402"/>
                    <a:pt x="530" y="257"/>
                  </a:cubicBezTo>
                  <a:cubicBezTo>
                    <a:pt x="530" y="113"/>
                    <a:pt x="402" y="1"/>
                    <a:pt x="273"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792225" y="4289950"/>
              <a:ext cx="238675" cy="146825"/>
            </a:xfrm>
            <a:custGeom>
              <a:avLst/>
              <a:gdLst/>
              <a:ahLst/>
              <a:cxnLst/>
              <a:rect l="l" t="t" r="r" b="b"/>
              <a:pathLst>
                <a:path w="9547" h="5873" extrusionOk="0">
                  <a:moveTo>
                    <a:pt x="5536" y="402"/>
                  </a:moveTo>
                  <a:cubicBezTo>
                    <a:pt x="6707" y="402"/>
                    <a:pt x="7653" y="1364"/>
                    <a:pt x="7653" y="2536"/>
                  </a:cubicBezTo>
                  <a:cubicBezTo>
                    <a:pt x="7653" y="2632"/>
                    <a:pt x="7734" y="2728"/>
                    <a:pt x="7862" y="2728"/>
                  </a:cubicBezTo>
                  <a:cubicBezTo>
                    <a:pt x="8584" y="2776"/>
                    <a:pt x="9162" y="3354"/>
                    <a:pt x="9162" y="4092"/>
                  </a:cubicBezTo>
                  <a:cubicBezTo>
                    <a:pt x="9146" y="4862"/>
                    <a:pt x="8536" y="5455"/>
                    <a:pt x="7782" y="5455"/>
                  </a:cubicBezTo>
                  <a:lnTo>
                    <a:pt x="1782" y="5455"/>
                  </a:lnTo>
                  <a:cubicBezTo>
                    <a:pt x="1044" y="5455"/>
                    <a:pt x="418" y="4862"/>
                    <a:pt x="418" y="4092"/>
                  </a:cubicBezTo>
                  <a:cubicBezTo>
                    <a:pt x="418" y="3418"/>
                    <a:pt x="915" y="2824"/>
                    <a:pt x="1605" y="2744"/>
                  </a:cubicBezTo>
                  <a:cubicBezTo>
                    <a:pt x="1701" y="2728"/>
                    <a:pt x="1782" y="2632"/>
                    <a:pt x="1782" y="2536"/>
                  </a:cubicBezTo>
                  <a:cubicBezTo>
                    <a:pt x="1782" y="1974"/>
                    <a:pt x="2215" y="1525"/>
                    <a:pt x="2776" y="1525"/>
                  </a:cubicBezTo>
                  <a:cubicBezTo>
                    <a:pt x="2969" y="1525"/>
                    <a:pt x="3161" y="1589"/>
                    <a:pt x="3322" y="1685"/>
                  </a:cubicBezTo>
                  <a:cubicBezTo>
                    <a:pt x="3348" y="1712"/>
                    <a:pt x="3375" y="1724"/>
                    <a:pt x="3404" y="1724"/>
                  </a:cubicBezTo>
                  <a:cubicBezTo>
                    <a:pt x="3428" y="1724"/>
                    <a:pt x="3453" y="1716"/>
                    <a:pt x="3482" y="1701"/>
                  </a:cubicBezTo>
                  <a:cubicBezTo>
                    <a:pt x="3546" y="1685"/>
                    <a:pt x="3578" y="1653"/>
                    <a:pt x="3611" y="1605"/>
                  </a:cubicBezTo>
                  <a:cubicBezTo>
                    <a:pt x="3963" y="867"/>
                    <a:pt x="4701" y="402"/>
                    <a:pt x="5536" y="402"/>
                  </a:cubicBezTo>
                  <a:close/>
                  <a:moveTo>
                    <a:pt x="5504" y="1"/>
                  </a:moveTo>
                  <a:cubicBezTo>
                    <a:pt x="4605" y="1"/>
                    <a:pt x="3787" y="482"/>
                    <a:pt x="3322" y="1252"/>
                  </a:cubicBezTo>
                  <a:cubicBezTo>
                    <a:pt x="3145" y="1172"/>
                    <a:pt x="2969" y="1124"/>
                    <a:pt x="2760" y="1124"/>
                  </a:cubicBezTo>
                  <a:cubicBezTo>
                    <a:pt x="2038" y="1124"/>
                    <a:pt x="1445" y="1669"/>
                    <a:pt x="1364" y="2391"/>
                  </a:cubicBezTo>
                  <a:cubicBezTo>
                    <a:pt x="578" y="2568"/>
                    <a:pt x="1" y="3290"/>
                    <a:pt x="1" y="4108"/>
                  </a:cubicBezTo>
                  <a:cubicBezTo>
                    <a:pt x="1" y="5102"/>
                    <a:pt x="771" y="5873"/>
                    <a:pt x="1766" y="5873"/>
                  </a:cubicBezTo>
                  <a:lnTo>
                    <a:pt x="7750" y="5873"/>
                  </a:lnTo>
                  <a:cubicBezTo>
                    <a:pt x="8744" y="5873"/>
                    <a:pt x="9515" y="5102"/>
                    <a:pt x="9515" y="4108"/>
                  </a:cubicBezTo>
                  <a:cubicBezTo>
                    <a:pt x="9547" y="3209"/>
                    <a:pt x="8889" y="2471"/>
                    <a:pt x="8039" y="2343"/>
                  </a:cubicBezTo>
                  <a:cubicBezTo>
                    <a:pt x="7942" y="1043"/>
                    <a:pt x="6851" y="1"/>
                    <a:pt x="5504"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029975" y="4119900"/>
              <a:ext cx="141225" cy="141600"/>
            </a:xfrm>
            <a:custGeom>
              <a:avLst/>
              <a:gdLst/>
              <a:ahLst/>
              <a:cxnLst/>
              <a:rect l="l" t="t" r="r" b="b"/>
              <a:pathLst>
                <a:path w="5649" h="5664" extrusionOk="0">
                  <a:moveTo>
                    <a:pt x="2824" y="401"/>
                  </a:moveTo>
                  <a:cubicBezTo>
                    <a:pt x="4172" y="401"/>
                    <a:pt x="5247" y="1492"/>
                    <a:pt x="5247" y="2840"/>
                  </a:cubicBezTo>
                  <a:cubicBezTo>
                    <a:pt x="5247" y="4172"/>
                    <a:pt x="4172" y="5262"/>
                    <a:pt x="2824" y="5262"/>
                  </a:cubicBezTo>
                  <a:cubicBezTo>
                    <a:pt x="1477" y="5262"/>
                    <a:pt x="402" y="4172"/>
                    <a:pt x="402" y="2840"/>
                  </a:cubicBezTo>
                  <a:cubicBezTo>
                    <a:pt x="402" y="1492"/>
                    <a:pt x="1477" y="401"/>
                    <a:pt x="2824" y="401"/>
                  </a:cubicBezTo>
                  <a:close/>
                  <a:moveTo>
                    <a:pt x="2824" y="0"/>
                  </a:moveTo>
                  <a:cubicBezTo>
                    <a:pt x="1252" y="0"/>
                    <a:pt x="1" y="1268"/>
                    <a:pt x="1" y="2840"/>
                  </a:cubicBezTo>
                  <a:cubicBezTo>
                    <a:pt x="1" y="4396"/>
                    <a:pt x="1252" y="5664"/>
                    <a:pt x="2824" y="5664"/>
                  </a:cubicBezTo>
                  <a:cubicBezTo>
                    <a:pt x="4397" y="5664"/>
                    <a:pt x="5648" y="4396"/>
                    <a:pt x="5648" y="2840"/>
                  </a:cubicBezTo>
                  <a:cubicBezTo>
                    <a:pt x="5648" y="1268"/>
                    <a:pt x="4397" y="0"/>
                    <a:pt x="2824"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955375" y="4287950"/>
              <a:ext cx="291225" cy="150425"/>
            </a:xfrm>
            <a:custGeom>
              <a:avLst/>
              <a:gdLst/>
              <a:ahLst/>
              <a:cxnLst/>
              <a:rect l="l" t="t" r="r" b="b"/>
              <a:pathLst>
                <a:path w="11649" h="6017" extrusionOk="0">
                  <a:moveTo>
                    <a:pt x="5808" y="402"/>
                  </a:moveTo>
                  <a:cubicBezTo>
                    <a:pt x="8744" y="402"/>
                    <a:pt x="11119" y="2728"/>
                    <a:pt x="11231" y="5616"/>
                  </a:cubicBezTo>
                  <a:lnTo>
                    <a:pt x="402" y="5616"/>
                  </a:lnTo>
                  <a:cubicBezTo>
                    <a:pt x="498" y="2728"/>
                    <a:pt x="2889" y="402"/>
                    <a:pt x="5808" y="402"/>
                  </a:cubicBezTo>
                  <a:close/>
                  <a:moveTo>
                    <a:pt x="5808" y="0"/>
                  </a:moveTo>
                  <a:cubicBezTo>
                    <a:pt x="2600" y="0"/>
                    <a:pt x="1" y="2616"/>
                    <a:pt x="1" y="5824"/>
                  </a:cubicBezTo>
                  <a:cubicBezTo>
                    <a:pt x="1" y="5937"/>
                    <a:pt x="81" y="6017"/>
                    <a:pt x="193" y="6017"/>
                  </a:cubicBezTo>
                  <a:lnTo>
                    <a:pt x="11440" y="6017"/>
                  </a:lnTo>
                  <a:cubicBezTo>
                    <a:pt x="11568" y="6017"/>
                    <a:pt x="11648" y="5937"/>
                    <a:pt x="11648" y="5824"/>
                  </a:cubicBezTo>
                  <a:cubicBezTo>
                    <a:pt x="11632" y="2616"/>
                    <a:pt x="9017" y="0"/>
                    <a:pt x="5808"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269350" y="4533825"/>
              <a:ext cx="69000" cy="158850"/>
            </a:xfrm>
            <a:custGeom>
              <a:avLst/>
              <a:gdLst/>
              <a:ahLst/>
              <a:cxnLst/>
              <a:rect l="l" t="t" r="r" b="b"/>
              <a:pathLst>
                <a:path w="2760" h="6354" extrusionOk="0">
                  <a:moveTo>
                    <a:pt x="2359" y="401"/>
                  </a:moveTo>
                  <a:lnTo>
                    <a:pt x="2359" y="5952"/>
                  </a:lnTo>
                  <a:lnTo>
                    <a:pt x="401" y="5952"/>
                  </a:lnTo>
                  <a:lnTo>
                    <a:pt x="401" y="401"/>
                  </a:lnTo>
                  <a:close/>
                  <a:moveTo>
                    <a:pt x="401" y="0"/>
                  </a:moveTo>
                  <a:cubicBezTo>
                    <a:pt x="177" y="0"/>
                    <a:pt x="0" y="177"/>
                    <a:pt x="0" y="401"/>
                  </a:cubicBezTo>
                  <a:lnTo>
                    <a:pt x="0" y="5952"/>
                  </a:lnTo>
                  <a:cubicBezTo>
                    <a:pt x="0" y="6177"/>
                    <a:pt x="177" y="6353"/>
                    <a:pt x="401" y="6353"/>
                  </a:cubicBezTo>
                  <a:lnTo>
                    <a:pt x="2359" y="6353"/>
                  </a:lnTo>
                  <a:cubicBezTo>
                    <a:pt x="2583" y="6353"/>
                    <a:pt x="2760" y="6177"/>
                    <a:pt x="2760" y="5952"/>
                  </a:cubicBezTo>
                  <a:lnTo>
                    <a:pt x="2760" y="401"/>
                  </a:lnTo>
                  <a:cubicBezTo>
                    <a:pt x="2760" y="177"/>
                    <a:pt x="2583" y="0"/>
                    <a:pt x="2359"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369600" y="4484075"/>
              <a:ext cx="69025" cy="208600"/>
            </a:xfrm>
            <a:custGeom>
              <a:avLst/>
              <a:gdLst/>
              <a:ahLst/>
              <a:cxnLst/>
              <a:rect l="l" t="t" r="r" b="b"/>
              <a:pathLst>
                <a:path w="2761" h="8344" extrusionOk="0">
                  <a:moveTo>
                    <a:pt x="2343" y="402"/>
                  </a:moveTo>
                  <a:lnTo>
                    <a:pt x="2343" y="7942"/>
                  </a:lnTo>
                  <a:lnTo>
                    <a:pt x="386" y="7942"/>
                  </a:lnTo>
                  <a:lnTo>
                    <a:pt x="386" y="402"/>
                  </a:lnTo>
                  <a:close/>
                  <a:moveTo>
                    <a:pt x="402" y="1"/>
                  </a:moveTo>
                  <a:cubicBezTo>
                    <a:pt x="177" y="1"/>
                    <a:pt x="1" y="177"/>
                    <a:pt x="1" y="402"/>
                  </a:cubicBezTo>
                  <a:lnTo>
                    <a:pt x="1" y="7942"/>
                  </a:lnTo>
                  <a:cubicBezTo>
                    <a:pt x="1" y="8167"/>
                    <a:pt x="177" y="8343"/>
                    <a:pt x="402" y="8343"/>
                  </a:cubicBezTo>
                  <a:lnTo>
                    <a:pt x="2359" y="8343"/>
                  </a:lnTo>
                  <a:cubicBezTo>
                    <a:pt x="2584" y="8343"/>
                    <a:pt x="2760" y="8167"/>
                    <a:pt x="2760" y="7942"/>
                  </a:cubicBezTo>
                  <a:lnTo>
                    <a:pt x="2760" y="402"/>
                  </a:lnTo>
                  <a:cubicBezTo>
                    <a:pt x="2760" y="177"/>
                    <a:pt x="2584" y="1"/>
                    <a:pt x="2359"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469475" y="4434350"/>
              <a:ext cx="69025" cy="258325"/>
            </a:xfrm>
            <a:custGeom>
              <a:avLst/>
              <a:gdLst/>
              <a:ahLst/>
              <a:cxnLst/>
              <a:rect l="l" t="t" r="r" b="b"/>
              <a:pathLst>
                <a:path w="2761" h="10333" extrusionOk="0">
                  <a:moveTo>
                    <a:pt x="2359" y="401"/>
                  </a:moveTo>
                  <a:lnTo>
                    <a:pt x="2359" y="9931"/>
                  </a:lnTo>
                  <a:lnTo>
                    <a:pt x="402" y="9931"/>
                  </a:lnTo>
                  <a:lnTo>
                    <a:pt x="402" y="401"/>
                  </a:lnTo>
                  <a:close/>
                  <a:moveTo>
                    <a:pt x="402" y="0"/>
                  </a:moveTo>
                  <a:cubicBezTo>
                    <a:pt x="177" y="0"/>
                    <a:pt x="1" y="177"/>
                    <a:pt x="1" y="401"/>
                  </a:cubicBezTo>
                  <a:lnTo>
                    <a:pt x="1" y="9931"/>
                  </a:lnTo>
                  <a:cubicBezTo>
                    <a:pt x="1" y="10156"/>
                    <a:pt x="177" y="10332"/>
                    <a:pt x="402" y="10332"/>
                  </a:cubicBezTo>
                  <a:lnTo>
                    <a:pt x="2359" y="10332"/>
                  </a:lnTo>
                  <a:cubicBezTo>
                    <a:pt x="2584" y="10332"/>
                    <a:pt x="2760" y="10156"/>
                    <a:pt x="2760" y="9931"/>
                  </a:cubicBezTo>
                  <a:lnTo>
                    <a:pt x="2760" y="401"/>
                  </a:lnTo>
                  <a:cubicBezTo>
                    <a:pt x="2760" y="177"/>
                    <a:pt x="2584" y="0"/>
                    <a:pt x="2359"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568950" y="4384600"/>
              <a:ext cx="69425" cy="308075"/>
            </a:xfrm>
            <a:custGeom>
              <a:avLst/>
              <a:gdLst/>
              <a:ahLst/>
              <a:cxnLst/>
              <a:rect l="l" t="t" r="r" b="b"/>
              <a:pathLst>
                <a:path w="2777" h="12323" extrusionOk="0">
                  <a:moveTo>
                    <a:pt x="2375" y="402"/>
                  </a:moveTo>
                  <a:lnTo>
                    <a:pt x="2375" y="11921"/>
                  </a:lnTo>
                  <a:lnTo>
                    <a:pt x="402" y="11921"/>
                  </a:lnTo>
                  <a:lnTo>
                    <a:pt x="402" y="402"/>
                  </a:lnTo>
                  <a:close/>
                  <a:moveTo>
                    <a:pt x="402" y="1"/>
                  </a:moveTo>
                  <a:cubicBezTo>
                    <a:pt x="193" y="1"/>
                    <a:pt x="1" y="193"/>
                    <a:pt x="1" y="402"/>
                  </a:cubicBezTo>
                  <a:lnTo>
                    <a:pt x="1" y="11921"/>
                  </a:lnTo>
                  <a:cubicBezTo>
                    <a:pt x="1" y="12146"/>
                    <a:pt x="193" y="12322"/>
                    <a:pt x="402" y="12322"/>
                  </a:cubicBezTo>
                  <a:lnTo>
                    <a:pt x="2375" y="12322"/>
                  </a:lnTo>
                  <a:cubicBezTo>
                    <a:pt x="2584" y="12322"/>
                    <a:pt x="2776" y="12146"/>
                    <a:pt x="2776" y="11921"/>
                  </a:cubicBezTo>
                  <a:lnTo>
                    <a:pt x="2776" y="402"/>
                  </a:lnTo>
                  <a:cubicBezTo>
                    <a:pt x="2776" y="193"/>
                    <a:pt x="2600" y="1"/>
                    <a:pt x="2375"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5269350" y="4218550"/>
              <a:ext cx="369025" cy="176100"/>
            </a:xfrm>
            <a:custGeom>
              <a:avLst/>
              <a:gdLst/>
              <a:ahLst/>
              <a:cxnLst/>
              <a:rect l="l" t="t" r="r" b="b"/>
              <a:pathLst>
                <a:path w="14761" h="7044" extrusionOk="0">
                  <a:moveTo>
                    <a:pt x="12209" y="1"/>
                  </a:moveTo>
                  <a:cubicBezTo>
                    <a:pt x="12097" y="1"/>
                    <a:pt x="12017" y="81"/>
                    <a:pt x="12017" y="209"/>
                  </a:cubicBezTo>
                  <a:cubicBezTo>
                    <a:pt x="12017" y="322"/>
                    <a:pt x="12097" y="402"/>
                    <a:pt x="12209" y="402"/>
                  </a:cubicBezTo>
                  <a:lnTo>
                    <a:pt x="14038" y="402"/>
                  </a:lnTo>
                  <a:cubicBezTo>
                    <a:pt x="6610" y="6563"/>
                    <a:pt x="497" y="6643"/>
                    <a:pt x="193" y="6643"/>
                  </a:cubicBezTo>
                  <a:cubicBezTo>
                    <a:pt x="96" y="6643"/>
                    <a:pt x="0" y="6723"/>
                    <a:pt x="0" y="6851"/>
                  </a:cubicBezTo>
                  <a:cubicBezTo>
                    <a:pt x="0" y="6964"/>
                    <a:pt x="80" y="7044"/>
                    <a:pt x="193" y="7044"/>
                  </a:cubicBezTo>
                  <a:lnTo>
                    <a:pt x="225" y="7044"/>
                  </a:lnTo>
                  <a:cubicBezTo>
                    <a:pt x="562" y="7044"/>
                    <a:pt x="6754" y="6948"/>
                    <a:pt x="14231" y="739"/>
                  </a:cubicBezTo>
                  <a:lnTo>
                    <a:pt x="14231" y="739"/>
                  </a:lnTo>
                  <a:lnTo>
                    <a:pt x="13797" y="2696"/>
                  </a:lnTo>
                  <a:cubicBezTo>
                    <a:pt x="13781" y="2792"/>
                    <a:pt x="13830" y="2921"/>
                    <a:pt x="13958" y="2937"/>
                  </a:cubicBezTo>
                  <a:lnTo>
                    <a:pt x="13990" y="2937"/>
                  </a:lnTo>
                  <a:cubicBezTo>
                    <a:pt x="14102" y="2937"/>
                    <a:pt x="14183" y="2873"/>
                    <a:pt x="14199" y="2776"/>
                  </a:cubicBezTo>
                  <a:lnTo>
                    <a:pt x="14760" y="226"/>
                  </a:lnTo>
                  <a:lnTo>
                    <a:pt x="14760" y="209"/>
                  </a:lnTo>
                  <a:lnTo>
                    <a:pt x="14760" y="145"/>
                  </a:lnTo>
                  <a:lnTo>
                    <a:pt x="14760" y="129"/>
                  </a:lnTo>
                  <a:lnTo>
                    <a:pt x="14760" y="113"/>
                  </a:lnTo>
                  <a:cubicBezTo>
                    <a:pt x="14760" y="113"/>
                    <a:pt x="14760" y="81"/>
                    <a:pt x="14744" y="81"/>
                  </a:cubicBezTo>
                  <a:cubicBezTo>
                    <a:pt x="14744" y="81"/>
                    <a:pt x="14744" y="65"/>
                    <a:pt x="14712" y="65"/>
                  </a:cubicBezTo>
                  <a:cubicBezTo>
                    <a:pt x="14696" y="49"/>
                    <a:pt x="14696" y="33"/>
                    <a:pt x="14680" y="33"/>
                  </a:cubicBezTo>
                  <a:cubicBezTo>
                    <a:pt x="14664" y="1"/>
                    <a:pt x="14632" y="1"/>
                    <a:pt x="1461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469875" y="4801850"/>
              <a:ext cx="101100" cy="46850"/>
            </a:xfrm>
            <a:custGeom>
              <a:avLst/>
              <a:gdLst/>
              <a:ahLst/>
              <a:cxnLst/>
              <a:rect l="l" t="t" r="r" b="b"/>
              <a:pathLst>
                <a:path w="4044" h="1874" extrusionOk="0">
                  <a:moveTo>
                    <a:pt x="1945" y="0"/>
                  </a:moveTo>
                  <a:cubicBezTo>
                    <a:pt x="1900" y="0"/>
                    <a:pt x="1859" y="21"/>
                    <a:pt x="1830" y="60"/>
                  </a:cubicBezTo>
                  <a:lnTo>
                    <a:pt x="1" y="1841"/>
                  </a:lnTo>
                  <a:lnTo>
                    <a:pt x="578" y="1841"/>
                  </a:lnTo>
                  <a:lnTo>
                    <a:pt x="1782" y="686"/>
                  </a:lnTo>
                  <a:lnTo>
                    <a:pt x="1782" y="1793"/>
                  </a:lnTo>
                  <a:cubicBezTo>
                    <a:pt x="1782" y="1809"/>
                    <a:pt x="1782" y="1841"/>
                    <a:pt x="1798" y="1873"/>
                  </a:cubicBezTo>
                  <a:lnTo>
                    <a:pt x="4044" y="1873"/>
                  </a:lnTo>
                  <a:cubicBezTo>
                    <a:pt x="3450" y="1713"/>
                    <a:pt x="2841" y="1600"/>
                    <a:pt x="2199" y="1584"/>
                  </a:cubicBezTo>
                  <a:lnTo>
                    <a:pt x="2199" y="205"/>
                  </a:lnTo>
                  <a:lnTo>
                    <a:pt x="2167" y="205"/>
                  </a:lnTo>
                  <a:cubicBezTo>
                    <a:pt x="2167" y="124"/>
                    <a:pt x="2119" y="44"/>
                    <a:pt x="2038" y="28"/>
                  </a:cubicBezTo>
                  <a:cubicBezTo>
                    <a:pt x="2007" y="9"/>
                    <a:pt x="1975" y="0"/>
                    <a:pt x="1945"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820925" y="4663375"/>
              <a:ext cx="130375" cy="130375"/>
            </a:xfrm>
            <a:custGeom>
              <a:avLst/>
              <a:gdLst/>
              <a:ahLst/>
              <a:cxnLst/>
              <a:rect l="l" t="t" r="r" b="b"/>
              <a:pathLst>
                <a:path w="5215" h="5215" extrusionOk="0">
                  <a:moveTo>
                    <a:pt x="2600" y="1235"/>
                  </a:moveTo>
                  <a:cubicBezTo>
                    <a:pt x="2856" y="1877"/>
                    <a:pt x="3370" y="2375"/>
                    <a:pt x="3995" y="2631"/>
                  </a:cubicBezTo>
                  <a:cubicBezTo>
                    <a:pt x="3370" y="2872"/>
                    <a:pt x="2872" y="3401"/>
                    <a:pt x="2600" y="4043"/>
                  </a:cubicBezTo>
                  <a:cubicBezTo>
                    <a:pt x="2327" y="3401"/>
                    <a:pt x="1813" y="2888"/>
                    <a:pt x="1188" y="2631"/>
                  </a:cubicBezTo>
                  <a:cubicBezTo>
                    <a:pt x="1829" y="2375"/>
                    <a:pt x="2327" y="1845"/>
                    <a:pt x="2600" y="1235"/>
                  </a:cubicBezTo>
                  <a:close/>
                  <a:moveTo>
                    <a:pt x="2616" y="0"/>
                  </a:moveTo>
                  <a:cubicBezTo>
                    <a:pt x="2487" y="0"/>
                    <a:pt x="2407" y="80"/>
                    <a:pt x="2407" y="209"/>
                  </a:cubicBezTo>
                  <a:cubicBezTo>
                    <a:pt x="2407" y="1428"/>
                    <a:pt x="1412" y="2407"/>
                    <a:pt x="209" y="2407"/>
                  </a:cubicBezTo>
                  <a:cubicBezTo>
                    <a:pt x="81" y="2407"/>
                    <a:pt x="1" y="2487"/>
                    <a:pt x="1" y="2615"/>
                  </a:cubicBezTo>
                  <a:cubicBezTo>
                    <a:pt x="1" y="2727"/>
                    <a:pt x="81" y="2808"/>
                    <a:pt x="209" y="2808"/>
                  </a:cubicBezTo>
                  <a:cubicBezTo>
                    <a:pt x="1428" y="2808"/>
                    <a:pt x="2407" y="3818"/>
                    <a:pt x="2407" y="5022"/>
                  </a:cubicBezTo>
                  <a:cubicBezTo>
                    <a:pt x="2407" y="5134"/>
                    <a:pt x="2487" y="5214"/>
                    <a:pt x="2616" y="5214"/>
                  </a:cubicBezTo>
                  <a:cubicBezTo>
                    <a:pt x="2728" y="5214"/>
                    <a:pt x="2808" y="5134"/>
                    <a:pt x="2808" y="5022"/>
                  </a:cubicBezTo>
                  <a:cubicBezTo>
                    <a:pt x="2808" y="3802"/>
                    <a:pt x="3819" y="2808"/>
                    <a:pt x="5022" y="2808"/>
                  </a:cubicBezTo>
                  <a:cubicBezTo>
                    <a:pt x="5134" y="2808"/>
                    <a:pt x="5215" y="2727"/>
                    <a:pt x="5215" y="2615"/>
                  </a:cubicBezTo>
                  <a:cubicBezTo>
                    <a:pt x="5215" y="2487"/>
                    <a:pt x="5118" y="2407"/>
                    <a:pt x="5022" y="2407"/>
                  </a:cubicBezTo>
                  <a:cubicBezTo>
                    <a:pt x="3803" y="2407"/>
                    <a:pt x="2808" y="1412"/>
                    <a:pt x="2808" y="209"/>
                  </a:cubicBezTo>
                  <a:cubicBezTo>
                    <a:pt x="2808" y="80"/>
                    <a:pt x="2728" y="0"/>
                    <a:pt x="261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466850" y="4572325"/>
              <a:ext cx="130375" cy="130375"/>
            </a:xfrm>
            <a:custGeom>
              <a:avLst/>
              <a:gdLst/>
              <a:ahLst/>
              <a:cxnLst/>
              <a:rect l="l" t="t" r="r" b="b"/>
              <a:pathLst>
                <a:path w="5215" h="5215" extrusionOk="0">
                  <a:moveTo>
                    <a:pt x="2584" y="1220"/>
                  </a:moveTo>
                  <a:cubicBezTo>
                    <a:pt x="2857" y="1861"/>
                    <a:pt x="3370" y="2359"/>
                    <a:pt x="3996" y="2631"/>
                  </a:cubicBezTo>
                  <a:cubicBezTo>
                    <a:pt x="3370" y="2888"/>
                    <a:pt x="2857" y="3385"/>
                    <a:pt x="2584" y="4027"/>
                  </a:cubicBezTo>
                  <a:cubicBezTo>
                    <a:pt x="2327" y="3385"/>
                    <a:pt x="1814" y="2888"/>
                    <a:pt x="1188" y="2631"/>
                  </a:cubicBezTo>
                  <a:cubicBezTo>
                    <a:pt x="1830" y="2359"/>
                    <a:pt x="2327" y="1845"/>
                    <a:pt x="2584" y="1220"/>
                  </a:cubicBezTo>
                  <a:close/>
                  <a:moveTo>
                    <a:pt x="2616" y="0"/>
                  </a:moveTo>
                  <a:cubicBezTo>
                    <a:pt x="2488" y="0"/>
                    <a:pt x="2407" y="80"/>
                    <a:pt x="2407" y="193"/>
                  </a:cubicBezTo>
                  <a:cubicBezTo>
                    <a:pt x="2407" y="1428"/>
                    <a:pt x="1413" y="2407"/>
                    <a:pt x="209" y="2407"/>
                  </a:cubicBezTo>
                  <a:cubicBezTo>
                    <a:pt x="81" y="2407"/>
                    <a:pt x="1" y="2487"/>
                    <a:pt x="1" y="2599"/>
                  </a:cubicBezTo>
                  <a:cubicBezTo>
                    <a:pt x="1" y="2728"/>
                    <a:pt x="81" y="2808"/>
                    <a:pt x="209" y="2808"/>
                  </a:cubicBezTo>
                  <a:cubicBezTo>
                    <a:pt x="1429" y="2808"/>
                    <a:pt x="2407" y="3803"/>
                    <a:pt x="2407" y="5006"/>
                  </a:cubicBezTo>
                  <a:cubicBezTo>
                    <a:pt x="2407" y="5134"/>
                    <a:pt x="2488" y="5214"/>
                    <a:pt x="2616" y="5214"/>
                  </a:cubicBezTo>
                  <a:cubicBezTo>
                    <a:pt x="2728" y="5214"/>
                    <a:pt x="2808" y="5134"/>
                    <a:pt x="2808" y="5006"/>
                  </a:cubicBezTo>
                  <a:cubicBezTo>
                    <a:pt x="2808" y="3787"/>
                    <a:pt x="3819" y="2808"/>
                    <a:pt x="5022" y="2808"/>
                  </a:cubicBezTo>
                  <a:cubicBezTo>
                    <a:pt x="5135" y="2808"/>
                    <a:pt x="5215" y="2728"/>
                    <a:pt x="5215" y="2599"/>
                  </a:cubicBezTo>
                  <a:cubicBezTo>
                    <a:pt x="5215" y="2487"/>
                    <a:pt x="5119" y="2407"/>
                    <a:pt x="5022" y="2407"/>
                  </a:cubicBezTo>
                  <a:cubicBezTo>
                    <a:pt x="3787" y="2407"/>
                    <a:pt x="2808" y="1396"/>
                    <a:pt x="2808" y="193"/>
                  </a:cubicBezTo>
                  <a:cubicBezTo>
                    <a:pt x="2808" y="80"/>
                    <a:pt x="2728" y="0"/>
                    <a:pt x="261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853600" y="4647325"/>
              <a:ext cx="318875" cy="200575"/>
            </a:xfrm>
            <a:custGeom>
              <a:avLst/>
              <a:gdLst/>
              <a:ahLst/>
              <a:cxnLst/>
              <a:rect l="l" t="t" r="r" b="b"/>
              <a:pathLst>
                <a:path w="12755" h="8023" extrusionOk="0">
                  <a:moveTo>
                    <a:pt x="6386" y="0"/>
                  </a:moveTo>
                  <a:cubicBezTo>
                    <a:pt x="6257" y="0"/>
                    <a:pt x="6177" y="81"/>
                    <a:pt x="6177" y="209"/>
                  </a:cubicBezTo>
                  <a:cubicBezTo>
                    <a:pt x="6177" y="3498"/>
                    <a:pt x="3498" y="6177"/>
                    <a:pt x="209" y="6177"/>
                  </a:cubicBezTo>
                  <a:cubicBezTo>
                    <a:pt x="81" y="6177"/>
                    <a:pt x="0" y="6257"/>
                    <a:pt x="0" y="6386"/>
                  </a:cubicBezTo>
                  <a:cubicBezTo>
                    <a:pt x="0" y="6498"/>
                    <a:pt x="81" y="6578"/>
                    <a:pt x="209" y="6578"/>
                  </a:cubicBezTo>
                  <a:cubicBezTo>
                    <a:pt x="1685" y="6578"/>
                    <a:pt x="3049" y="7124"/>
                    <a:pt x="4091" y="8022"/>
                  </a:cubicBezTo>
                  <a:lnTo>
                    <a:pt x="4701" y="8022"/>
                  </a:lnTo>
                  <a:cubicBezTo>
                    <a:pt x="3915" y="7252"/>
                    <a:pt x="2920" y="6658"/>
                    <a:pt x="1813" y="6386"/>
                  </a:cubicBezTo>
                  <a:cubicBezTo>
                    <a:pt x="4059" y="5808"/>
                    <a:pt x="5824" y="4043"/>
                    <a:pt x="6386" y="1813"/>
                  </a:cubicBezTo>
                  <a:cubicBezTo>
                    <a:pt x="6963" y="4059"/>
                    <a:pt x="8728" y="5824"/>
                    <a:pt x="10958" y="6386"/>
                  </a:cubicBezTo>
                  <a:cubicBezTo>
                    <a:pt x="9851" y="6658"/>
                    <a:pt x="8840" y="7252"/>
                    <a:pt x="8070" y="8022"/>
                  </a:cubicBezTo>
                  <a:lnTo>
                    <a:pt x="8664" y="8022"/>
                  </a:lnTo>
                  <a:cubicBezTo>
                    <a:pt x="9707" y="7124"/>
                    <a:pt x="11070" y="6578"/>
                    <a:pt x="12562" y="6578"/>
                  </a:cubicBezTo>
                  <a:cubicBezTo>
                    <a:pt x="12675" y="6578"/>
                    <a:pt x="12755" y="6482"/>
                    <a:pt x="12755" y="6386"/>
                  </a:cubicBezTo>
                  <a:cubicBezTo>
                    <a:pt x="12755" y="6257"/>
                    <a:pt x="12675" y="6177"/>
                    <a:pt x="12562" y="6177"/>
                  </a:cubicBezTo>
                  <a:cubicBezTo>
                    <a:pt x="9274" y="6177"/>
                    <a:pt x="6578" y="3498"/>
                    <a:pt x="6578" y="209"/>
                  </a:cubicBezTo>
                  <a:cubicBezTo>
                    <a:pt x="6578" y="81"/>
                    <a:pt x="6498" y="0"/>
                    <a:pt x="638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093850" y="4399850"/>
              <a:ext cx="58175" cy="58175"/>
            </a:xfrm>
            <a:custGeom>
              <a:avLst/>
              <a:gdLst/>
              <a:ahLst/>
              <a:cxnLst/>
              <a:rect l="l" t="t" r="r" b="b"/>
              <a:pathLst>
                <a:path w="2327" h="2327" extrusionOk="0">
                  <a:moveTo>
                    <a:pt x="1172" y="402"/>
                  </a:moveTo>
                  <a:cubicBezTo>
                    <a:pt x="1589" y="402"/>
                    <a:pt x="1926" y="739"/>
                    <a:pt x="1926" y="1156"/>
                  </a:cubicBezTo>
                  <a:cubicBezTo>
                    <a:pt x="1926" y="1589"/>
                    <a:pt x="1589" y="1926"/>
                    <a:pt x="1172" y="1926"/>
                  </a:cubicBezTo>
                  <a:cubicBezTo>
                    <a:pt x="738" y="1926"/>
                    <a:pt x="401" y="1589"/>
                    <a:pt x="401" y="1156"/>
                  </a:cubicBezTo>
                  <a:cubicBezTo>
                    <a:pt x="401" y="739"/>
                    <a:pt x="738" y="402"/>
                    <a:pt x="1172" y="402"/>
                  </a:cubicBezTo>
                  <a:close/>
                  <a:moveTo>
                    <a:pt x="1172" y="1"/>
                  </a:moveTo>
                  <a:cubicBezTo>
                    <a:pt x="514" y="1"/>
                    <a:pt x="0" y="514"/>
                    <a:pt x="0" y="1156"/>
                  </a:cubicBezTo>
                  <a:cubicBezTo>
                    <a:pt x="0" y="1797"/>
                    <a:pt x="530" y="2327"/>
                    <a:pt x="1172" y="2327"/>
                  </a:cubicBezTo>
                  <a:cubicBezTo>
                    <a:pt x="1797" y="2327"/>
                    <a:pt x="2327" y="1797"/>
                    <a:pt x="2327" y="1156"/>
                  </a:cubicBezTo>
                  <a:cubicBezTo>
                    <a:pt x="2327" y="514"/>
                    <a:pt x="1813" y="1"/>
                    <a:pt x="1172"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064775" y="4439550"/>
              <a:ext cx="58200" cy="58200"/>
            </a:xfrm>
            <a:custGeom>
              <a:avLst/>
              <a:gdLst/>
              <a:ahLst/>
              <a:cxnLst/>
              <a:rect l="l" t="t" r="r" b="b"/>
              <a:pathLst>
                <a:path w="2328" h="2328" extrusionOk="0">
                  <a:moveTo>
                    <a:pt x="1156" y="402"/>
                  </a:moveTo>
                  <a:cubicBezTo>
                    <a:pt x="1589" y="402"/>
                    <a:pt x="1926" y="739"/>
                    <a:pt x="1926" y="1156"/>
                  </a:cubicBezTo>
                  <a:cubicBezTo>
                    <a:pt x="1926" y="1573"/>
                    <a:pt x="1589" y="1926"/>
                    <a:pt x="1156" y="1926"/>
                  </a:cubicBezTo>
                  <a:cubicBezTo>
                    <a:pt x="739" y="1926"/>
                    <a:pt x="402" y="1573"/>
                    <a:pt x="402" y="1156"/>
                  </a:cubicBezTo>
                  <a:cubicBezTo>
                    <a:pt x="402" y="739"/>
                    <a:pt x="739" y="402"/>
                    <a:pt x="1156" y="402"/>
                  </a:cubicBezTo>
                  <a:close/>
                  <a:moveTo>
                    <a:pt x="1156" y="1"/>
                  </a:moveTo>
                  <a:cubicBezTo>
                    <a:pt x="514" y="1"/>
                    <a:pt x="1" y="514"/>
                    <a:pt x="1" y="1156"/>
                  </a:cubicBezTo>
                  <a:cubicBezTo>
                    <a:pt x="1" y="1798"/>
                    <a:pt x="514" y="2327"/>
                    <a:pt x="1156" y="2327"/>
                  </a:cubicBezTo>
                  <a:cubicBezTo>
                    <a:pt x="1798" y="2327"/>
                    <a:pt x="2327" y="1798"/>
                    <a:pt x="2327" y="1156"/>
                  </a:cubicBezTo>
                  <a:cubicBezTo>
                    <a:pt x="2327" y="514"/>
                    <a:pt x="1798" y="1"/>
                    <a:pt x="115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951375" y="4692650"/>
              <a:ext cx="46550" cy="83050"/>
            </a:xfrm>
            <a:custGeom>
              <a:avLst/>
              <a:gdLst/>
              <a:ahLst/>
              <a:cxnLst/>
              <a:rect l="l" t="t" r="r" b="b"/>
              <a:pathLst>
                <a:path w="1862" h="3322" extrusionOk="0">
                  <a:moveTo>
                    <a:pt x="899" y="658"/>
                  </a:moveTo>
                  <a:lnTo>
                    <a:pt x="899" y="1444"/>
                  </a:lnTo>
                  <a:lnTo>
                    <a:pt x="883" y="1444"/>
                  </a:lnTo>
                  <a:cubicBezTo>
                    <a:pt x="738" y="1396"/>
                    <a:pt x="642" y="1348"/>
                    <a:pt x="578" y="1284"/>
                  </a:cubicBezTo>
                  <a:cubicBezTo>
                    <a:pt x="498" y="1220"/>
                    <a:pt x="482" y="1139"/>
                    <a:pt x="482" y="1027"/>
                  </a:cubicBezTo>
                  <a:cubicBezTo>
                    <a:pt x="482" y="899"/>
                    <a:pt x="514" y="818"/>
                    <a:pt x="594" y="754"/>
                  </a:cubicBezTo>
                  <a:cubicBezTo>
                    <a:pt x="674" y="706"/>
                    <a:pt x="770" y="658"/>
                    <a:pt x="899" y="658"/>
                  </a:cubicBezTo>
                  <a:close/>
                  <a:moveTo>
                    <a:pt x="1011" y="1861"/>
                  </a:moveTo>
                  <a:cubicBezTo>
                    <a:pt x="1155" y="1909"/>
                    <a:pt x="1252" y="1958"/>
                    <a:pt x="1332" y="2022"/>
                  </a:cubicBezTo>
                  <a:cubicBezTo>
                    <a:pt x="1412" y="2086"/>
                    <a:pt x="1460" y="2182"/>
                    <a:pt x="1460" y="2278"/>
                  </a:cubicBezTo>
                  <a:cubicBezTo>
                    <a:pt x="1444" y="2407"/>
                    <a:pt x="1412" y="2503"/>
                    <a:pt x="1332" y="2567"/>
                  </a:cubicBezTo>
                  <a:cubicBezTo>
                    <a:pt x="1252" y="2647"/>
                    <a:pt x="1155" y="2663"/>
                    <a:pt x="1011" y="2663"/>
                  </a:cubicBezTo>
                  <a:lnTo>
                    <a:pt x="1011" y="1861"/>
                  </a:lnTo>
                  <a:close/>
                  <a:moveTo>
                    <a:pt x="883" y="0"/>
                  </a:moveTo>
                  <a:lnTo>
                    <a:pt x="883" y="321"/>
                  </a:lnTo>
                  <a:cubicBezTo>
                    <a:pt x="690" y="321"/>
                    <a:pt x="562" y="337"/>
                    <a:pt x="417" y="401"/>
                  </a:cubicBezTo>
                  <a:cubicBezTo>
                    <a:pt x="273" y="466"/>
                    <a:pt x="177" y="546"/>
                    <a:pt x="113" y="658"/>
                  </a:cubicBezTo>
                  <a:cubicBezTo>
                    <a:pt x="32" y="754"/>
                    <a:pt x="0" y="899"/>
                    <a:pt x="0" y="1027"/>
                  </a:cubicBezTo>
                  <a:cubicBezTo>
                    <a:pt x="0" y="1204"/>
                    <a:pt x="32" y="1316"/>
                    <a:pt x="113" y="1444"/>
                  </a:cubicBezTo>
                  <a:cubicBezTo>
                    <a:pt x="193" y="1540"/>
                    <a:pt x="289" y="1621"/>
                    <a:pt x="401" y="1669"/>
                  </a:cubicBezTo>
                  <a:cubicBezTo>
                    <a:pt x="498" y="1701"/>
                    <a:pt x="658" y="1765"/>
                    <a:pt x="851" y="1829"/>
                  </a:cubicBezTo>
                  <a:lnTo>
                    <a:pt x="851" y="2663"/>
                  </a:lnTo>
                  <a:cubicBezTo>
                    <a:pt x="738" y="2647"/>
                    <a:pt x="642" y="2599"/>
                    <a:pt x="578" y="2519"/>
                  </a:cubicBezTo>
                  <a:cubicBezTo>
                    <a:pt x="514" y="2439"/>
                    <a:pt x="450" y="2359"/>
                    <a:pt x="450" y="2262"/>
                  </a:cubicBezTo>
                  <a:lnTo>
                    <a:pt x="0" y="2262"/>
                  </a:lnTo>
                  <a:cubicBezTo>
                    <a:pt x="16" y="2471"/>
                    <a:pt x="97" y="2647"/>
                    <a:pt x="257" y="2792"/>
                  </a:cubicBezTo>
                  <a:cubicBezTo>
                    <a:pt x="417" y="2920"/>
                    <a:pt x="610" y="3000"/>
                    <a:pt x="851" y="3032"/>
                  </a:cubicBezTo>
                  <a:lnTo>
                    <a:pt x="851" y="3321"/>
                  </a:lnTo>
                  <a:lnTo>
                    <a:pt x="979" y="3321"/>
                  </a:lnTo>
                  <a:lnTo>
                    <a:pt x="979" y="3032"/>
                  </a:lnTo>
                  <a:cubicBezTo>
                    <a:pt x="1171" y="3032"/>
                    <a:pt x="1332" y="2984"/>
                    <a:pt x="1460" y="2920"/>
                  </a:cubicBezTo>
                  <a:cubicBezTo>
                    <a:pt x="1605" y="2872"/>
                    <a:pt x="1701" y="2760"/>
                    <a:pt x="1765" y="2663"/>
                  </a:cubicBezTo>
                  <a:cubicBezTo>
                    <a:pt x="1813" y="2551"/>
                    <a:pt x="1861" y="2423"/>
                    <a:pt x="1861" y="2311"/>
                  </a:cubicBezTo>
                  <a:cubicBezTo>
                    <a:pt x="1861" y="2150"/>
                    <a:pt x="1813" y="2006"/>
                    <a:pt x="1733" y="1909"/>
                  </a:cubicBezTo>
                  <a:cubicBezTo>
                    <a:pt x="1653" y="1797"/>
                    <a:pt x="1621" y="1701"/>
                    <a:pt x="1524" y="1669"/>
                  </a:cubicBezTo>
                  <a:cubicBezTo>
                    <a:pt x="1412" y="1621"/>
                    <a:pt x="1252" y="1556"/>
                    <a:pt x="1091" y="1508"/>
                  </a:cubicBezTo>
                  <a:lnTo>
                    <a:pt x="1011" y="1476"/>
                  </a:lnTo>
                  <a:lnTo>
                    <a:pt x="1011" y="658"/>
                  </a:lnTo>
                  <a:cubicBezTo>
                    <a:pt x="1123" y="674"/>
                    <a:pt x="1220" y="722"/>
                    <a:pt x="1284" y="786"/>
                  </a:cubicBezTo>
                  <a:cubicBezTo>
                    <a:pt x="1332" y="835"/>
                    <a:pt x="1380" y="915"/>
                    <a:pt x="1396" y="1027"/>
                  </a:cubicBezTo>
                  <a:lnTo>
                    <a:pt x="1861" y="1027"/>
                  </a:lnTo>
                  <a:cubicBezTo>
                    <a:pt x="1845" y="818"/>
                    <a:pt x="1765" y="658"/>
                    <a:pt x="1605" y="546"/>
                  </a:cubicBezTo>
                  <a:cubicBezTo>
                    <a:pt x="1460" y="417"/>
                    <a:pt x="1252" y="337"/>
                    <a:pt x="1011" y="321"/>
                  </a:cubicBezTo>
                  <a:lnTo>
                    <a:pt x="1011" y="0"/>
                  </a:ln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904050" y="4663375"/>
              <a:ext cx="143600" cy="143600"/>
            </a:xfrm>
            <a:custGeom>
              <a:avLst/>
              <a:gdLst/>
              <a:ahLst/>
              <a:cxnLst/>
              <a:rect l="l" t="t" r="r" b="b"/>
              <a:pathLst>
                <a:path w="5744" h="5744" extrusionOk="0">
                  <a:moveTo>
                    <a:pt x="2872" y="401"/>
                  </a:moveTo>
                  <a:cubicBezTo>
                    <a:pt x="4236" y="401"/>
                    <a:pt x="5343" y="1508"/>
                    <a:pt x="5343" y="2872"/>
                  </a:cubicBezTo>
                  <a:cubicBezTo>
                    <a:pt x="5343" y="4236"/>
                    <a:pt x="4236" y="5343"/>
                    <a:pt x="2872" y="5343"/>
                  </a:cubicBezTo>
                  <a:cubicBezTo>
                    <a:pt x="1508" y="5343"/>
                    <a:pt x="401" y="4236"/>
                    <a:pt x="401" y="2872"/>
                  </a:cubicBezTo>
                  <a:cubicBezTo>
                    <a:pt x="401" y="1508"/>
                    <a:pt x="1508" y="401"/>
                    <a:pt x="2872" y="401"/>
                  </a:cubicBezTo>
                  <a:close/>
                  <a:moveTo>
                    <a:pt x="2872" y="0"/>
                  </a:moveTo>
                  <a:cubicBezTo>
                    <a:pt x="1284" y="0"/>
                    <a:pt x="0" y="1284"/>
                    <a:pt x="0" y="2872"/>
                  </a:cubicBezTo>
                  <a:cubicBezTo>
                    <a:pt x="0" y="4460"/>
                    <a:pt x="1284" y="5744"/>
                    <a:pt x="2872" y="5744"/>
                  </a:cubicBezTo>
                  <a:cubicBezTo>
                    <a:pt x="4460" y="5744"/>
                    <a:pt x="5744" y="4460"/>
                    <a:pt x="5744" y="2872"/>
                  </a:cubicBezTo>
                  <a:cubicBezTo>
                    <a:pt x="5744" y="1284"/>
                    <a:pt x="4460" y="0"/>
                    <a:pt x="2872"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873550" y="4632475"/>
              <a:ext cx="204600" cy="204575"/>
            </a:xfrm>
            <a:custGeom>
              <a:avLst/>
              <a:gdLst/>
              <a:ahLst/>
              <a:cxnLst/>
              <a:rect l="l" t="t" r="r" b="b"/>
              <a:pathLst>
                <a:path w="8184" h="8183" extrusionOk="0">
                  <a:moveTo>
                    <a:pt x="4092" y="418"/>
                  </a:moveTo>
                  <a:cubicBezTo>
                    <a:pt x="6113" y="418"/>
                    <a:pt x="7782" y="2086"/>
                    <a:pt x="7782" y="4108"/>
                  </a:cubicBezTo>
                  <a:cubicBezTo>
                    <a:pt x="7782" y="6129"/>
                    <a:pt x="6113" y="7798"/>
                    <a:pt x="4092" y="7798"/>
                  </a:cubicBezTo>
                  <a:cubicBezTo>
                    <a:pt x="2038" y="7798"/>
                    <a:pt x="402" y="6129"/>
                    <a:pt x="402" y="4108"/>
                  </a:cubicBezTo>
                  <a:cubicBezTo>
                    <a:pt x="402" y="2070"/>
                    <a:pt x="2071" y="418"/>
                    <a:pt x="4092" y="418"/>
                  </a:cubicBezTo>
                  <a:close/>
                  <a:moveTo>
                    <a:pt x="4092" y="1"/>
                  </a:moveTo>
                  <a:cubicBezTo>
                    <a:pt x="1830" y="1"/>
                    <a:pt x="1" y="1846"/>
                    <a:pt x="1" y="4092"/>
                  </a:cubicBezTo>
                  <a:cubicBezTo>
                    <a:pt x="1" y="6338"/>
                    <a:pt x="1846" y="8183"/>
                    <a:pt x="4092" y="8183"/>
                  </a:cubicBezTo>
                  <a:cubicBezTo>
                    <a:pt x="6338" y="8183"/>
                    <a:pt x="8183" y="6338"/>
                    <a:pt x="8183" y="4092"/>
                  </a:cubicBezTo>
                  <a:cubicBezTo>
                    <a:pt x="8183" y="1846"/>
                    <a:pt x="6338" y="1"/>
                    <a:pt x="4092"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719150" y="4577125"/>
              <a:ext cx="513400" cy="270775"/>
            </a:xfrm>
            <a:custGeom>
              <a:avLst/>
              <a:gdLst/>
              <a:ahLst/>
              <a:cxnLst/>
              <a:rect l="l" t="t" r="r" b="b"/>
              <a:pathLst>
                <a:path w="20536" h="10831" extrusionOk="0">
                  <a:moveTo>
                    <a:pt x="3450" y="1"/>
                  </a:moveTo>
                  <a:cubicBezTo>
                    <a:pt x="1540" y="1"/>
                    <a:pt x="0" y="1557"/>
                    <a:pt x="0" y="3450"/>
                  </a:cubicBezTo>
                  <a:lnTo>
                    <a:pt x="0" y="10830"/>
                  </a:lnTo>
                  <a:lnTo>
                    <a:pt x="401" y="10830"/>
                  </a:lnTo>
                  <a:lnTo>
                    <a:pt x="401" y="3450"/>
                  </a:lnTo>
                  <a:cubicBezTo>
                    <a:pt x="401" y="1766"/>
                    <a:pt x="1765" y="402"/>
                    <a:pt x="3450" y="402"/>
                  </a:cubicBezTo>
                  <a:lnTo>
                    <a:pt x="17086" y="402"/>
                  </a:lnTo>
                  <a:cubicBezTo>
                    <a:pt x="18771" y="402"/>
                    <a:pt x="20135" y="1766"/>
                    <a:pt x="20135" y="3450"/>
                  </a:cubicBezTo>
                  <a:lnTo>
                    <a:pt x="20135" y="10830"/>
                  </a:lnTo>
                  <a:lnTo>
                    <a:pt x="20536" y="10830"/>
                  </a:lnTo>
                  <a:lnTo>
                    <a:pt x="20536" y="3450"/>
                  </a:lnTo>
                  <a:cubicBezTo>
                    <a:pt x="20536" y="1557"/>
                    <a:pt x="18964" y="1"/>
                    <a:pt x="1708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366175" y="4153575"/>
              <a:ext cx="321700" cy="321300"/>
            </a:xfrm>
            <a:custGeom>
              <a:avLst/>
              <a:gdLst/>
              <a:ahLst/>
              <a:cxnLst/>
              <a:rect l="l" t="t" r="r" b="b"/>
              <a:pathLst>
                <a:path w="12868" h="12852" extrusionOk="0">
                  <a:moveTo>
                    <a:pt x="6434" y="418"/>
                  </a:moveTo>
                  <a:cubicBezTo>
                    <a:pt x="9771" y="418"/>
                    <a:pt x="12467" y="3129"/>
                    <a:pt x="12467" y="6466"/>
                  </a:cubicBezTo>
                  <a:cubicBezTo>
                    <a:pt x="12467" y="9787"/>
                    <a:pt x="9771" y="12451"/>
                    <a:pt x="6434" y="12451"/>
                  </a:cubicBezTo>
                  <a:cubicBezTo>
                    <a:pt x="5392" y="12451"/>
                    <a:pt x="4349" y="12178"/>
                    <a:pt x="3434" y="11648"/>
                  </a:cubicBezTo>
                  <a:cubicBezTo>
                    <a:pt x="3386" y="11632"/>
                    <a:pt x="3370" y="11632"/>
                    <a:pt x="3322" y="11632"/>
                  </a:cubicBezTo>
                  <a:cubicBezTo>
                    <a:pt x="3306" y="11632"/>
                    <a:pt x="3290" y="11632"/>
                    <a:pt x="3274" y="11648"/>
                  </a:cubicBezTo>
                  <a:lnTo>
                    <a:pt x="1156" y="12370"/>
                  </a:lnTo>
                  <a:lnTo>
                    <a:pt x="1605" y="10156"/>
                  </a:lnTo>
                  <a:cubicBezTo>
                    <a:pt x="1621" y="10092"/>
                    <a:pt x="1605" y="10028"/>
                    <a:pt x="1557" y="9996"/>
                  </a:cubicBezTo>
                  <a:cubicBezTo>
                    <a:pt x="803" y="8953"/>
                    <a:pt x="402" y="7718"/>
                    <a:pt x="402" y="6466"/>
                  </a:cubicBezTo>
                  <a:cubicBezTo>
                    <a:pt x="402" y="3129"/>
                    <a:pt x="3113" y="418"/>
                    <a:pt x="6434" y="418"/>
                  </a:cubicBezTo>
                  <a:close/>
                  <a:moveTo>
                    <a:pt x="6434" y="1"/>
                  </a:moveTo>
                  <a:cubicBezTo>
                    <a:pt x="2889" y="1"/>
                    <a:pt x="1" y="2889"/>
                    <a:pt x="1" y="6434"/>
                  </a:cubicBezTo>
                  <a:cubicBezTo>
                    <a:pt x="1" y="7782"/>
                    <a:pt x="402" y="9049"/>
                    <a:pt x="1172" y="10156"/>
                  </a:cubicBezTo>
                  <a:lnTo>
                    <a:pt x="707" y="12643"/>
                  </a:lnTo>
                  <a:cubicBezTo>
                    <a:pt x="675" y="12723"/>
                    <a:pt x="723" y="12771"/>
                    <a:pt x="755" y="12820"/>
                  </a:cubicBezTo>
                  <a:cubicBezTo>
                    <a:pt x="803" y="12852"/>
                    <a:pt x="835" y="12852"/>
                    <a:pt x="899" y="12852"/>
                  </a:cubicBezTo>
                  <a:cubicBezTo>
                    <a:pt x="915" y="12852"/>
                    <a:pt x="947" y="12852"/>
                    <a:pt x="964" y="12836"/>
                  </a:cubicBezTo>
                  <a:lnTo>
                    <a:pt x="3306" y="12033"/>
                  </a:lnTo>
                  <a:cubicBezTo>
                    <a:pt x="4268" y="12579"/>
                    <a:pt x="5327" y="12852"/>
                    <a:pt x="6434" y="12852"/>
                  </a:cubicBezTo>
                  <a:cubicBezTo>
                    <a:pt x="9980" y="12852"/>
                    <a:pt x="12868" y="9964"/>
                    <a:pt x="12868" y="6418"/>
                  </a:cubicBezTo>
                  <a:cubicBezTo>
                    <a:pt x="12852" y="2889"/>
                    <a:pt x="9980" y="1"/>
                    <a:pt x="6434"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425150" y="4221525"/>
              <a:ext cx="202575" cy="186375"/>
            </a:xfrm>
            <a:custGeom>
              <a:avLst/>
              <a:gdLst/>
              <a:ahLst/>
              <a:cxnLst/>
              <a:rect l="l" t="t" r="r" b="b"/>
              <a:pathLst>
                <a:path w="8103" h="7455" extrusionOk="0">
                  <a:moveTo>
                    <a:pt x="1557" y="395"/>
                  </a:moveTo>
                  <a:cubicBezTo>
                    <a:pt x="1797" y="395"/>
                    <a:pt x="1909" y="443"/>
                    <a:pt x="1958" y="492"/>
                  </a:cubicBezTo>
                  <a:cubicBezTo>
                    <a:pt x="2054" y="668"/>
                    <a:pt x="2455" y="1631"/>
                    <a:pt x="2599" y="1968"/>
                  </a:cubicBezTo>
                  <a:cubicBezTo>
                    <a:pt x="2599" y="1968"/>
                    <a:pt x="2631" y="2112"/>
                    <a:pt x="2551" y="2240"/>
                  </a:cubicBezTo>
                  <a:cubicBezTo>
                    <a:pt x="2423" y="2433"/>
                    <a:pt x="2134" y="2738"/>
                    <a:pt x="2134" y="2738"/>
                  </a:cubicBezTo>
                  <a:lnTo>
                    <a:pt x="2102" y="2754"/>
                  </a:lnTo>
                  <a:cubicBezTo>
                    <a:pt x="2006" y="2882"/>
                    <a:pt x="1893" y="3171"/>
                    <a:pt x="2102" y="3460"/>
                  </a:cubicBezTo>
                  <a:cubicBezTo>
                    <a:pt x="2150" y="3508"/>
                    <a:pt x="2166" y="3540"/>
                    <a:pt x="2214" y="3604"/>
                  </a:cubicBezTo>
                  <a:cubicBezTo>
                    <a:pt x="2391" y="3861"/>
                    <a:pt x="2647" y="4246"/>
                    <a:pt x="3129" y="4711"/>
                  </a:cubicBezTo>
                  <a:cubicBezTo>
                    <a:pt x="3706" y="5289"/>
                    <a:pt x="4781" y="5690"/>
                    <a:pt x="4845" y="5706"/>
                  </a:cubicBezTo>
                  <a:cubicBezTo>
                    <a:pt x="4861" y="5706"/>
                    <a:pt x="4861" y="5706"/>
                    <a:pt x="4878" y="5722"/>
                  </a:cubicBezTo>
                  <a:cubicBezTo>
                    <a:pt x="4882" y="5722"/>
                    <a:pt x="4902" y="5724"/>
                    <a:pt x="4932" y="5724"/>
                  </a:cubicBezTo>
                  <a:cubicBezTo>
                    <a:pt x="5016" y="5724"/>
                    <a:pt x="5177" y="5707"/>
                    <a:pt x="5295" y="5577"/>
                  </a:cubicBezTo>
                  <a:cubicBezTo>
                    <a:pt x="5407" y="5481"/>
                    <a:pt x="5840" y="4920"/>
                    <a:pt x="5936" y="4807"/>
                  </a:cubicBezTo>
                  <a:cubicBezTo>
                    <a:pt x="5961" y="4783"/>
                    <a:pt x="6014" y="4749"/>
                    <a:pt x="6088" y="4749"/>
                  </a:cubicBezTo>
                  <a:cubicBezTo>
                    <a:pt x="6111" y="4749"/>
                    <a:pt x="6135" y="4752"/>
                    <a:pt x="6161" y="4759"/>
                  </a:cubicBezTo>
                  <a:cubicBezTo>
                    <a:pt x="6450" y="4887"/>
                    <a:pt x="7653" y="5481"/>
                    <a:pt x="7669" y="5513"/>
                  </a:cubicBezTo>
                  <a:cubicBezTo>
                    <a:pt x="7669" y="5513"/>
                    <a:pt x="7685" y="5529"/>
                    <a:pt x="7685" y="5577"/>
                  </a:cubicBezTo>
                  <a:cubicBezTo>
                    <a:pt x="7685" y="5802"/>
                    <a:pt x="7589" y="6267"/>
                    <a:pt x="7461" y="6363"/>
                  </a:cubicBezTo>
                  <a:cubicBezTo>
                    <a:pt x="7268" y="6572"/>
                    <a:pt x="6803" y="7037"/>
                    <a:pt x="6129" y="7037"/>
                  </a:cubicBezTo>
                  <a:cubicBezTo>
                    <a:pt x="5439" y="7037"/>
                    <a:pt x="3594" y="6428"/>
                    <a:pt x="2631" y="5465"/>
                  </a:cubicBezTo>
                  <a:cubicBezTo>
                    <a:pt x="1749" y="4583"/>
                    <a:pt x="802" y="3540"/>
                    <a:pt x="610" y="2641"/>
                  </a:cubicBezTo>
                  <a:cubicBezTo>
                    <a:pt x="385" y="1695"/>
                    <a:pt x="450" y="1374"/>
                    <a:pt x="642" y="1101"/>
                  </a:cubicBezTo>
                  <a:lnTo>
                    <a:pt x="642" y="1069"/>
                  </a:lnTo>
                  <a:cubicBezTo>
                    <a:pt x="819" y="764"/>
                    <a:pt x="1107" y="411"/>
                    <a:pt x="1252" y="411"/>
                  </a:cubicBezTo>
                  <a:cubicBezTo>
                    <a:pt x="1364" y="395"/>
                    <a:pt x="1476" y="395"/>
                    <a:pt x="1557" y="395"/>
                  </a:cubicBezTo>
                  <a:close/>
                  <a:moveTo>
                    <a:pt x="1586" y="1"/>
                  </a:moveTo>
                  <a:cubicBezTo>
                    <a:pt x="1480" y="1"/>
                    <a:pt x="1363" y="9"/>
                    <a:pt x="1236" y="26"/>
                  </a:cubicBezTo>
                  <a:cubicBezTo>
                    <a:pt x="802" y="90"/>
                    <a:pt x="401" y="748"/>
                    <a:pt x="321" y="893"/>
                  </a:cubicBezTo>
                  <a:cubicBezTo>
                    <a:pt x="32" y="1342"/>
                    <a:pt x="0" y="1791"/>
                    <a:pt x="225" y="2754"/>
                  </a:cubicBezTo>
                  <a:cubicBezTo>
                    <a:pt x="450" y="3764"/>
                    <a:pt x="1396" y="4807"/>
                    <a:pt x="2375" y="5770"/>
                  </a:cubicBezTo>
                  <a:cubicBezTo>
                    <a:pt x="3402" y="6781"/>
                    <a:pt x="5295" y="7454"/>
                    <a:pt x="6161" y="7454"/>
                  </a:cubicBezTo>
                  <a:cubicBezTo>
                    <a:pt x="7011" y="7454"/>
                    <a:pt x="7573" y="6893"/>
                    <a:pt x="7765" y="6684"/>
                  </a:cubicBezTo>
                  <a:lnTo>
                    <a:pt x="7781" y="6668"/>
                  </a:lnTo>
                  <a:cubicBezTo>
                    <a:pt x="8022" y="6428"/>
                    <a:pt x="8102" y="5802"/>
                    <a:pt x="8102" y="5609"/>
                  </a:cubicBezTo>
                  <a:cubicBezTo>
                    <a:pt x="8086" y="5321"/>
                    <a:pt x="7926" y="5192"/>
                    <a:pt x="7830" y="5144"/>
                  </a:cubicBezTo>
                  <a:cubicBezTo>
                    <a:pt x="7733" y="5080"/>
                    <a:pt x="6610" y="4551"/>
                    <a:pt x="6321" y="4406"/>
                  </a:cubicBezTo>
                  <a:cubicBezTo>
                    <a:pt x="6229" y="4362"/>
                    <a:pt x="6143" y="4345"/>
                    <a:pt x="6065" y="4345"/>
                  </a:cubicBezTo>
                  <a:cubicBezTo>
                    <a:pt x="5858" y="4345"/>
                    <a:pt x="5706" y="4469"/>
                    <a:pt x="5648" y="4551"/>
                  </a:cubicBezTo>
                  <a:cubicBezTo>
                    <a:pt x="5439" y="4807"/>
                    <a:pt x="5102" y="5224"/>
                    <a:pt x="5038" y="5289"/>
                  </a:cubicBezTo>
                  <a:cubicBezTo>
                    <a:pt x="5022" y="5305"/>
                    <a:pt x="5006" y="5305"/>
                    <a:pt x="4974" y="5305"/>
                  </a:cubicBezTo>
                  <a:cubicBezTo>
                    <a:pt x="4813" y="5240"/>
                    <a:pt x="3915" y="4887"/>
                    <a:pt x="3450" y="4406"/>
                  </a:cubicBezTo>
                  <a:cubicBezTo>
                    <a:pt x="3016" y="3957"/>
                    <a:pt x="2760" y="3588"/>
                    <a:pt x="2567" y="3347"/>
                  </a:cubicBezTo>
                  <a:cubicBezTo>
                    <a:pt x="2535" y="3283"/>
                    <a:pt x="2487" y="3235"/>
                    <a:pt x="2471" y="3203"/>
                  </a:cubicBezTo>
                  <a:cubicBezTo>
                    <a:pt x="2407" y="3107"/>
                    <a:pt x="2455" y="3026"/>
                    <a:pt x="2471" y="2994"/>
                  </a:cubicBezTo>
                  <a:cubicBezTo>
                    <a:pt x="2535" y="2946"/>
                    <a:pt x="2808" y="2657"/>
                    <a:pt x="2936" y="2465"/>
                  </a:cubicBezTo>
                  <a:cubicBezTo>
                    <a:pt x="3097" y="2224"/>
                    <a:pt x="3049" y="1952"/>
                    <a:pt x="3000" y="1839"/>
                  </a:cubicBezTo>
                  <a:cubicBezTo>
                    <a:pt x="2968" y="1775"/>
                    <a:pt x="2455" y="540"/>
                    <a:pt x="2327" y="315"/>
                  </a:cubicBezTo>
                  <a:cubicBezTo>
                    <a:pt x="2226" y="113"/>
                    <a:pt x="1976" y="1"/>
                    <a:pt x="158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4405800" y="4261475"/>
              <a:ext cx="416350" cy="383875"/>
            </a:xfrm>
            <a:custGeom>
              <a:avLst/>
              <a:gdLst/>
              <a:ahLst/>
              <a:cxnLst/>
              <a:rect l="l" t="t" r="r" b="b"/>
              <a:pathLst>
                <a:path w="16654" h="15355" extrusionOk="0">
                  <a:moveTo>
                    <a:pt x="10958" y="418"/>
                  </a:moveTo>
                  <a:cubicBezTo>
                    <a:pt x="13846" y="418"/>
                    <a:pt x="16204" y="2760"/>
                    <a:pt x="16204" y="5664"/>
                  </a:cubicBezTo>
                  <a:cubicBezTo>
                    <a:pt x="16253" y="8536"/>
                    <a:pt x="13910" y="10894"/>
                    <a:pt x="10990" y="10894"/>
                  </a:cubicBezTo>
                  <a:cubicBezTo>
                    <a:pt x="10429" y="10894"/>
                    <a:pt x="9867" y="10782"/>
                    <a:pt x="9338" y="10605"/>
                  </a:cubicBezTo>
                  <a:cubicBezTo>
                    <a:pt x="9306" y="10605"/>
                    <a:pt x="9290" y="10589"/>
                    <a:pt x="9258" y="10589"/>
                  </a:cubicBezTo>
                  <a:cubicBezTo>
                    <a:pt x="9177" y="10573"/>
                    <a:pt x="9113" y="10525"/>
                    <a:pt x="9033" y="10509"/>
                  </a:cubicBezTo>
                  <a:cubicBezTo>
                    <a:pt x="8985" y="10493"/>
                    <a:pt x="8969" y="10493"/>
                    <a:pt x="8937" y="10461"/>
                  </a:cubicBezTo>
                  <a:cubicBezTo>
                    <a:pt x="8873" y="10445"/>
                    <a:pt x="8808" y="10413"/>
                    <a:pt x="8728" y="10381"/>
                  </a:cubicBezTo>
                  <a:cubicBezTo>
                    <a:pt x="8696" y="10365"/>
                    <a:pt x="8664" y="10365"/>
                    <a:pt x="8632" y="10349"/>
                  </a:cubicBezTo>
                  <a:cubicBezTo>
                    <a:pt x="8536" y="10300"/>
                    <a:pt x="8455" y="10252"/>
                    <a:pt x="8343" y="10204"/>
                  </a:cubicBezTo>
                  <a:cubicBezTo>
                    <a:pt x="8327" y="10188"/>
                    <a:pt x="8311" y="10188"/>
                    <a:pt x="8263" y="10188"/>
                  </a:cubicBezTo>
                  <a:lnTo>
                    <a:pt x="8231" y="10188"/>
                  </a:lnTo>
                  <a:cubicBezTo>
                    <a:pt x="8215" y="10188"/>
                    <a:pt x="8183" y="10188"/>
                    <a:pt x="8167" y="10204"/>
                  </a:cubicBezTo>
                  <a:lnTo>
                    <a:pt x="6386" y="10830"/>
                  </a:lnTo>
                  <a:lnTo>
                    <a:pt x="6739" y="8921"/>
                  </a:lnTo>
                  <a:cubicBezTo>
                    <a:pt x="6771" y="8857"/>
                    <a:pt x="6739" y="8792"/>
                    <a:pt x="6707" y="8760"/>
                  </a:cubicBezTo>
                  <a:cubicBezTo>
                    <a:pt x="6627" y="8664"/>
                    <a:pt x="6562" y="8568"/>
                    <a:pt x="6482" y="8439"/>
                  </a:cubicBezTo>
                  <a:cubicBezTo>
                    <a:pt x="6466" y="8391"/>
                    <a:pt x="6418" y="8343"/>
                    <a:pt x="6402" y="8295"/>
                  </a:cubicBezTo>
                  <a:cubicBezTo>
                    <a:pt x="6370" y="8247"/>
                    <a:pt x="6338" y="8183"/>
                    <a:pt x="6306" y="8119"/>
                  </a:cubicBezTo>
                  <a:cubicBezTo>
                    <a:pt x="6258" y="8054"/>
                    <a:pt x="6241" y="7990"/>
                    <a:pt x="6209" y="7942"/>
                  </a:cubicBezTo>
                  <a:cubicBezTo>
                    <a:pt x="6177" y="7894"/>
                    <a:pt x="6161" y="7846"/>
                    <a:pt x="6145" y="7798"/>
                  </a:cubicBezTo>
                  <a:cubicBezTo>
                    <a:pt x="6097" y="7717"/>
                    <a:pt x="6081" y="7653"/>
                    <a:pt x="6049" y="7573"/>
                  </a:cubicBezTo>
                  <a:cubicBezTo>
                    <a:pt x="6017" y="7541"/>
                    <a:pt x="6017" y="7493"/>
                    <a:pt x="6001" y="7461"/>
                  </a:cubicBezTo>
                  <a:cubicBezTo>
                    <a:pt x="5985" y="7381"/>
                    <a:pt x="5937" y="7300"/>
                    <a:pt x="5921" y="7220"/>
                  </a:cubicBezTo>
                  <a:cubicBezTo>
                    <a:pt x="5921" y="7188"/>
                    <a:pt x="5905" y="7156"/>
                    <a:pt x="5905" y="7140"/>
                  </a:cubicBezTo>
                  <a:cubicBezTo>
                    <a:pt x="5824" y="6835"/>
                    <a:pt x="5744" y="6514"/>
                    <a:pt x="5728" y="6177"/>
                  </a:cubicBezTo>
                  <a:cubicBezTo>
                    <a:pt x="5696" y="6017"/>
                    <a:pt x="5696" y="5824"/>
                    <a:pt x="5696" y="5664"/>
                  </a:cubicBezTo>
                  <a:cubicBezTo>
                    <a:pt x="5696" y="2776"/>
                    <a:pt x="8054" y="418"/>
                    <a:pt x="10958" y="418"/>
                  </a:cubicBezTo>
                  <a:close/>
                  <a:moveTo>
                    <a:pt x="4733" y="6258"/>
                  </a:moveTo>
                  <a:cubicBezTo>
                    <a:pt x="4958" y="6258"/>
                    <a:pt x="5167" y="6274"/>
                    <a:pt x="5375" y="6290"/>
                  </a:cubicBezTo>
                  <a:lnTo>
                    <a:pt x="5375" y="6354"/>
                  </a:lnTo>
                  <a:cubicBezTo>
                    <a:pt x="5407" y="6434"/>
                    <a:pt x="5407" y="6514"/>
                    <a:pt x="5423" y="6594"/>
                  </a:cubicBezTo>
                  <a:cubicBezTo>
                    <a:pt x="5423" y="6643"/>
                    <a:pt x="5439" y="6675"/>
                    <a:pt x="5439" y="6723"/>
                  </a:cubicBezTo>
                  <a:cubicBezTo>
                    <a:pt x="5455" y="6803"/>
                    <a:pt x="5487" y="6899"/>
                    <a:pt x="5503" y="6979"/>
                  </a:cubicBezTo>
                  <a:cubicBezTo>
                    <a:pt x="5536" y="7172"/>
                    <a:pt x="5600" y="7365"/>
                    <a:pt x="5680" y="7557"/>
                  </a:cubicBezTo>
                  <a:cubicBezTo>
                    <a:pt x="5696" y="7605"/>
                    <a:pt x="5696" y="7621"/>
                    <a:pt x="5728" y="7653"/>
                  </a:cubicBezTo>
                  <a:cubicBezTo>
                    <a:pt x="5744" y="7734"/>
                    <a:pt x="5776" y="7798"/>
                    <a:pt x="5808" y="7878"/>
                  </a:cubicBezTo>
                  <a:cubicBezTo>
                    <a:pt x="5824" y="7942"/>
                    <a:pt x="5840" y="7974"/>
                    <a:pt x="5856" y="8038"/>
                  </a:cubicBezTo>
                  <a:cubicBezTo>
                    <a:pt x="5889" y="8103"/>
                    <a:pt x="5921" y="8167"/>
                    <a:pt x="5969" y="8215"/>
                  </a:cubicBezTo>
                  <a:cubicBezTo>
                    <a:pt x="6001" y="8279"/>
                    <a:pt x="6017" y="8343"/>
                    <a:pt x="6065" y="8423"/>
                  </a:cubicBezTo>
                  <a:cubicBezTo>
                    <a:pt x="6081" y="8455"/>
                    <a:pt x="6129" y="8520"/>
                    <a:pt x="6145" y="8568"/>
                  </a:cubicBezTo>
                  <a:cubicBezTo>
                    <a:pt x="6209" y="8664"/>
                    <a:pt x="6290" y="8776"/>
                    <a:pt x="6338" y="8889"/>
                  </a:cubicBezTo>
                  <a:lnTo>
                    <a:pt x="6338" y="8905"/>
                  </a:lnTo>
                  <a:lnTo>
                    <a:pt x="6049" y="10461"/>
                  </a:lnTo>
                  <a:cubicBezTo>
                    <a:pt x="6001" y="10413"/>
                    <a:pt x="5921" y="10349"/>
                    <a:pt x="5840" y="10349"/>
                  </a:cubicBezTo>
                  <a:cubicBezTo>
                    <a:pt x="5696" y="10349"/>
                    <a:pt x="5584" y="10461"/>
                    <a:pt x="5584" y="10605"/>
                  </a:cubicBezTo>
                  <a:cubicBezTo>
                    <a:pt x="5584" y="10750"/>
                    <a:pt x="5696" y="10862"/>
                    <a:pt x="5840" y="10862"/>
                  </a:cubicBezTo>
                  <a:cubicBezTo>
                    <a:pt x="5905" y="10862"/>
                    <a:pt x="5937" y="10846"/>
                    <a:pt x="5985" y="10830"/>
                  </a:cubicBezTo>
                  <a:lnTo>
                    <a:pt x="5985" y="10830"/>
                  </a:lnTo>
                  <a:lnTo>
                    <a:pt x="5937" y="11071"/>
                  </a:lnTo>
                  <a:cubicBezTo>
                    <a:pt x="5921" y="11151"/>
                    <a:pt x="5969" y="11199"/>
                    <a:pt x="6001" y="11247"/>
                  </a:cubicBezTo>
                  <a:cubicBezTo>
                    <a:pt x="6017" y="11263"/>
                    <a:pt x="6049" y="11263"/>
                    <a:pt x="6065" y="11279"/>
                  </a:cubicBezTo>
                  <a:lnTo>
                    <a:pt x="6145" y="11279"/>
                  </a:lnTo>
                  <a:cubicBezTo>
                    <a:pt x="6161" y="11279"/>
                    <a:pt x="6177" y="11279"/>
                    <a:pt x="6193" y="11263"/>
                  </a:cubicBezTo>
                  <a:lnTo>
                    <a:pt x="8247" y="10557"/>
                  </a:lnTo>
                  <a:lnTo>
                    <a:pt x="8600" y="10750"/>
                  </a:lnTo>
                  <a:cubicBezTo>
                    <a:pt x="8648" y="10766"/>
                    <a:pt x="8664" y="10766"/>
                    <a:pt x="8712" y="10782"/>
                  </a:cubicBezTo>
                  <a:cubicBezTo>
                    <a:pt x="8808" y="10830"/>
                    <a:pt x="8889" y="10862"/>
                    <a:pt x="8985" y="10910"/>
                  </a:cubicBezTo>
                  <a:cubicBezTo>
                    <a:pt x="9001" y="10910"/>
                    <a:pt x="9033" y="10926"/>
                    <a:pt x="9049" y="10926"/>
                  </a:cubicBezTo>
                  <a:cubicBezTo>
                    <a:pt x="9017" y="11744"/>
                    <a:pt x="8728" y="12498"/>
                    <a:pt x="8247" y="13140"/>
                  </a:cubicBezTo>
                  <a:cubicBezTo>
                    <a:pt x="8215" y="13172"/>
                    <a:pt x="8215" y="13236"/>
                    <a:pt x="8215" y="13301"/>
                  </a:cubicBezTo>
                  <a:lnTo>
                    <a:pt x="8504" y="14825"/>
                  </a:lnTo>
                  <a:lnTo>
                    <a:pt x="7060" y="14311"/>
                  </a:lnTo>
                  <a:cubicBezTo>
                    <a:pt x="7042" y="14305"/>
                    <a:pt x="7022" y="14302"/>
                    <a:pt x="7002" y="14302"/>
                  </a:cubicBezTo>
                  <a:cubicBezTo>
                    <a:pt x="6967" y="14302"/>
                    <a:pt x="6930" y="14313"/>
                    <a:pt x="6899" y="14343"/>
                  </a:cubicBezTo>
                  <a:cubicBezTo>
                    <a:pt x="6241" y="14712"/>
                    <a:pt x="5503" y="14921"/>
                    <a:pt x="4733" y="14921"/>
                  </a:cubicBezTo>
                  <a:cubicBezTo>
                    <a:pt x="2359" y="14921"/>
                    <a:pt x="402" y="12980"/>
                    <a:pt x="402" y="10589"/>
                  </a:cubicBezTo>
                  <a:cubicBezTo>
                    <a:pt x="402" y="8199"/>
                    <a:pt x="2359" y="6258"/>
                    <a:pt x="4733" y="6258"/>
                  </a:cubicBezTo>
                  <a:close/>
                  <a:moveTo>
                    <a:pt x="10990" y="1"/>
                  </a:moveTo>
                  <a:cubicBezTo>
                    <a:pt x="7894" y="1"/>
                    <a:pt x="5343" y="2519"/>
                    <a:pt x="5343" y="5648"/>
                  </a:cubicBezTo>
                  <a:cubicBezTo>
                    <a:pt x="5343" y="5728"/>
                    <a:pt x="5343" y="5840"/>
                    <a:pt x="5359" y="5921"/>
                  </a:cubicBezTo>
                  <a:cubicBezTo>
                    <a:pt x="5167" y="5889"/>
                    <a:pt x="4958" y="5872"/>
                    <a:pt x="4733" y="5872"/>
                  </a:cubicBezTo>
                  <a:cubicBezTo>
                    <a:pt x="2134" y="5872"/>
                    <a:pt x="1" y="8006"/>
                    <a:pt x="1" y="10605"/>
                  </a:cubicBezTo>
                  <a:cubicBezTo>
                    <a:pt x="1" y="13220"/>
                    <a:pt x="2134" y="15338"/>
                    <a:pt x="4733" y="15338"/>
                  </a:cubicBezTo>
                  <a:cubicBezTo>
                    <a:pt x="5536" y="15338"/>
                    <a:pt x="6322" y="15146"/>
                    <a:pt x="7028" y="14761"/>
                  </a:cubicBezTo>
                  <a:lnTo>
                    <a:pt x="8712" y="15338"/>
                  </a:lnTo>
                  <a:cubicBezTo>
                    <a:pt x="8728" y="15338"/>
                    <a:pt x="8744" y="15354"/>
                    <a:pt x="8760" y="15354"/>
                  </a:cubicBezTo>
                  <a:cubicBezTo>
                    <a:pt x="8808" y="15354"/>
                    <a:pt x="8873" y="15338"/>
                    <a:pt x="8905" y="15322"/>
                  </a:cubicBezTo>
                  <a:cubicBezTo>
                    <a:pt x="8969" y="15274"/>
                    <a:pt x="8985" y="15194"/>
                    <a:pt x="8969" y="15146"/>
                  </a:cubicBezTo>
                  <a:lnTo>
                    <a:pt x="8632" y="13349"/>
                  </a:lnTo>
                  <a:cubicBezTo>
                    <a:pt x="9081" y="12691"/>
                    <a:pt x="9370" y="11937"/>
                    <a:pt x="9450" y="11103"/>
                  </a:cubicBezTo>
                  <a:cubicBezTo>
                    <a:pt x="9948" y="11247"/>
                    <a:pt x="10477" y="11327"/>
                    <a:pt x="10990" y="11327"/>
                  </a:cubicBezTo>
                  <a:cubicBezTo>
                    <a:pt x="14103" y="11327"/>
                    <a:pt x="16654" y="8808"/>
                    <a:pt x="16654" y="5680"/>
                  </a:cubicBezTo>
                  <a:cubicBezTo>
                    <a:pt x="16654" y="2551"/>
                    <a:pt x="14119" y="1"/>
                    <a:pt x="10990"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4609550" y="4436350"/>
              <a:ext cx="142425" cy="10050"/>
            </a:xfrm>
            <a:custGeom>
              <a:avLst/>
              <a:gdLst/>
              <a:ahLst/>
              <a:cxnLst/>
              <a:rect l="l" t="t" r="r" b="b"/>
              <a:pathLst>
                <a:path w="5697" h="402" extrusionOk="0">
                  <a:moveTo>
                    <a:pt x="193" y="1"/>
                  </a:moveTo>
                  <a:cubicBezTo>
                    <a:pt x="81" y="1"/>
                    <a:pt x="1" y="81"/>
                    <a:pt x="1" y="209"/>
                  </a:cubicBezTo>
                  <a:cubicBezTo>
                    <a:pt x="1" y="321"/>
                    <a:pt x="81" y="402"/>
                    <a:pt x="193" y="402"/>
                  </a:cubicBezTo>
                  <a:lnTo>
                    <a:pt x="5487" y="402"/>
                  </a:lnTo>
                  <a:cubicBezTo>
                    <a:pt x="5616" y="402"/>
                    <a:pt x="5696" y="321"/>
                    <a:pt x="5696" y="209"/>
                  </a:cubicBezTo>
                  <a:cubicBezTo>
                    <a:pt x="5696" y="81"/>
                    <a:pt x="5616" y="1"/>
                    <a:pt x="5487"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609550" y="4397450"/>
              <a:ext cx="142425" cy="10050"/>
            </a:xfrm>
            <a:custGeom>
              <a:avLst/>
              <a:gdLst/>
              <a:ahLst/>
              <a:cxnLst/>
              <a:rect l="l" t="t" r="r" b="b"/>
              <a:pathLst>
                <a:path w="5697" h="402" extrusionOk="0">
                  <a:moveTo>
                    <a:pt x="193" y="0"/>
                  </a:moveTo>
                  <a:cubicBezTo>
                    <a:pt x="81" y="0"/>
                    <a:pt x="1" y="81"/>
                    <a:pt x="1" y="193"/>
                  </a:cubicBezTo>
                  <a:cubicBezTo>
                    <a:pt x="1" y="321"/>
                    <a:pt x="81" y="401"/>
                    <a:pt x="193" y="401"/>
                  </a:cubicBezTo>
                  <a:lnTo>
                    <a:pt x="5487" y="401"/>
                  </a:lnTo>
                  <a:cubicBezTo>
                    <a:pt x="5616" y="401"/>
                    <a:pt x="5696" y="321"/>
                    <a:pt x="5696" y="193"/>
                  </a:cubicBezTo>
                  <a:cubicBezTo>
                    <a:pt x="5696" y="81"/>
                    <a:pt x="5616" y="0"/>
                    <a:pt x="5487"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609550" y="4358550"/>
              <a:ext cx="142425" cy="10050"/>
            </a:xfrm>
            <a:custGeom>
              <a:avLst/>
              <a:gdLst/>
              <a:ahLst/>
              <a:cxnLst/>
              <a:rect l="l" t="t" r="r" b="b"/>
              <a:pathLst>
                <a:path w="5697" h="402" extrusionOk="0">
                  <a:moveTo>
                    <a:pt x="193" y="0"/>
                  </a:moveTo>
                  <a:cubicBezTo>
                    <a:pt x="81" y="0"/>
                    <a:pt x="1" y="80"/>
                    <a:pt x="1" y="209"/>
                  </a:cubicBezTo>
                  <a:cubicBezTo>
                    <a:pt x="1" y="321"/>
                    <a:pt x="81" y="401"/>
                    <a:pt x="193" y="401"/>
                  </a:cubicBezTo>
                  <a:lnTo>
                    <a:pt x="5487" y="401"/>
                  </a:lnTo>
                  <a:cubicBezTo>
                    <a:pt x="5616" y="401"/>
                    <a:pt x="5696" y="321"/>
                    <a:pt x="5696" y="209"/>
                  </a:cubicBezTo>
                  <a:cubicBezTo>
                    <a:pt x="5696" y="80"/>
                    <a:pt x="5616" y="0"/>
                    <a:pt x="5487"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4486825" y="4520175"/>
              <a:ext cx="12850" cy="12850"/>
            </a:xfrm>
            <a:custGeom>
              <a:avLst/>
              <a:gdLst/>
              <a:ahLst/>
              <a:cxnLst/>
              <a:rect l="l" t="t" r="r" b="b"/>
              <a:pathLst>
                <a:path w="514" h="514" extrusionOk="0">
                  <a:moveTo>
                    <a:pt x="257" y="1"/>
                  </a:moveTo>
                  <a:cubicBezTo>
                    <a:pt x="113" y="1"/>
                    <a:pt x="0" y="113"/>
                    <a:pt x="0" y="257"/>
                  </a:cubicBezTo>
                  <a:cubicBezTo>
                    <a:pt x="0" y="402"/>
                    <a:pt x="113" y="514"/>
                    <a:pt x="257" y="514"/>
                  </a:cubicBezTo>
                  <a:cubicBezTo>
                    <a:pt x="401" y="514"/>
                    <a:pt x="514" y="402"/>
                    <a:pt x="514" y="257"/>
                  </a:cubicBezTo>
                  <a:cubicBezTo>
                    <a:pt x="514" y="113"/>
                    <a:pt x="401" y="1"/>
                    <a:pt x="257"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4517700" y="4519775"/>
              <a:ext cx="13275" cy="12850"/>
            </a:xfrm>
            <a:custGeom>
              <a:avLst/>
              <a:gdLst/>
              <a:ahLst/>
              <a:cxnLst/>
              <a:rect l="l" t="t" r="r" b="b"/>
              <a:pathLst>
                <a:path w="531" h="514" extrusionOk="0">
                  <a:moveTo>
                    <a:pt x="257" y="1"/>
                  </a:moveTo>
                  <a:cubicBezTo>
                    <a:pt x="129" y="1"/>
                    <a:pt x="1" y="113"/>
                    <a:pt x="1" y="257"/>
                  </a:cubicBezTo>
                  <a:cubicBezTo>
                    <a:pt x="1" y="402"/>
                    <a:pt x="129" y="514"/>
                    <a:pt x="257" y="514"/>
                  </a:cubicBezTo>
                  <a:cubicBezTo>
                    <a:pt x="402" y="514"/>
                    <a:pt x="530" y="402"/>
                    <a:pt x="530" y="257"/>
                  </a:cubicBezTo>
                  <a:cubicBezTo>
                    <a:pt x="530" y="113"/>
                    <a:pt x="418" y="1"/>
                    <a:pt x="257"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234900" y="891950"/>
              <a:ext cx="112725" cy="145625"/>
            </a:xfrm>
            <a:custGeom>
              <a:avLst/>
              <a:gdLst/>
              <a:ahLst/>
              <a:cxnLst/>
              <a:rect l="l" t="t" r="r" b="b"/>
              <a:pathLst>
                <a:path w="4509" h="5825" extrusionOk="0">
                  <a:moveTo>
                    <a:pt x="466" y="1"/>
                  </a:moveTo>
                  <a:cubicBezTo>
                    <a:pt x="305" y="1"/>
                    <a:pt x="161" y="17"/>
                    <a:pt x="17" y="33"/>
                  </a:cubicBezTo>
                  <a:lnTo>
                    <a:pt x="17" y="434"/>
                  </a:lnTo>
                  <a:cubicBezTo>
                    <a:pt x="145" y="402"/>
                    <a:pt x="305" y="370"/>
                    <a:pt x="466" y="370"/>
                  </a:cubicBezTo>
                  <a:cubicBezTo>
                    <a:pt x="1653" y="370"/>
                    <a:pt x="2600" y="1332"/>
                    <a:pt x="2600" y="2503"/>
                  </a:cubicBezTo>
                  <a:cubicBezTo>
                    <a:pt x="2600" y="2600"/>
                    <a:pt x="2680" y="2696"/>
                    <a:pt x="2792" y="2696"/>
                  </a:cubicBezTo>
                  <a:cubicBezTo>
                    <a:pt x="3514" y="2744"/>
                    <a:pt x="4092" y="3322"/>
                    <a:pt x="4092" y="4060"/>
                  </a:cubicBezTo>
                  <a:cubicBezTo>
                    <a:pt x="4092" y="4814"/>
                    <a:pt x="3498" y="5423"/>
                    <a:pt x="2728" y="5423"/>
                  </a:cubicBezTo>
                  <a:lnTo>
                    <a:pt x="1" y="5423"/>
                  </a:lnTo>
                  <a:lnTo>
                    <a:pt x="1" y="5824"/>
                  </a:lnTo>
                  <a:lnTo>
                    <a:pt x="2744" y="5824"/>
                  </a:lnTo>
                  <a:cubicBezTo>
                    <a:pt x="2754" y="5825"/>
                    <a:pt x="2764" y="5825"/>
                    <a:pt x="2774" y="5825"/>
                  </a:cubicBezTo>
                  <a:cubicBezTo>
                    <a:pt x="3723" y="5825"/>
                    <a:pt x="4509" y="5060"/>
                    <a:pt x="4509" y="4092"/>
                  </a:cubicBezTo>
                  <a:cubicBezTo>
                    <a:pt x="4509" y="3209"/>
                    <a:pt x="3867" y="2455"/>
                    <a:pt x="3001" y="2343"/>
                  </a:cubicBezTo>
                  <a:cubicBezTo>
                    <a:pt x="2905" y="1043"/>
                    <a:pt x="1798" y="1"/>
                    <a:pt x="46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391625" y="858675"/>
              <a:ext cx="50975" cy="4425"/>
            </a:xfrm>
            <a:custGeom>
              <a:avLst/>
              <a:gdLst/>
              <a:ahLst/>
              <a:cxnLst/>
              <a:rect l="l" t="t" r="r" b="b"/>
              <a:pathLst>
                <a:path w="2039" h="177" extrusionOk="0">
                  <a:moveTo>
                    <a:pt x="1" y="0"/>
                  </a:moveTo>
                  <a:cubicBezTo>
                    <a:pt x="322" y="128"/>
                    <a:pt x="675" y="176"/>
                    <a:pt x="1012" y="176"/>
                  </a:cubicBezTo>
                  <a:cubicBezTo>
                    <a:pt x="1349" y="176"/>
                    <a:pt x="1718" y="128"/>
                    <a:pt x="2039"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271300" y="889950"/>
              <a:ext cx="291625" cy="150425"/>
            </a:xfrm>
            <a:custGeom>
              <a:avLst/>
              <a:gdLst/>
              <a:ahLst/>
              <a:cxnLst/>
              <a:rect l="l" t="t" r="r" b="b"/>
              <a:pathLst>
                <a:path w="11665" h="6017" extrusionOk="0">
                  <a:moveTo>
                    <a:pt x="5841" y="385"/>
                  </a:moveTo>
                  <a:cubicBezTo>
                    <a:pt x="8777" y="385"/>
                    <a:pt x="11151" y="2712"/>
                    <a:pt x="11263" y="5616"/>
                  </a:cubicBezTo>
                  <a:lnTo>
                    <a:pt x="434" y="5616"/>
                  </a:lnTo>
                  <a:cubicBezTo>
                    <a:pt x="530" y="2728"/>
                    <a:pt x="2921" y="385"/>
                    <a:pt x="5841" y="385"/>
                  </a:cubicBezTo>
                  <a:close/>
                  <a:moveTo>
                    <a:pt x="5841" y="0"/>
                  </a:moveTo>
                  <a:cubicBezTo>
                    <a:pt x="2632" y="0"/>
                    <a:pt x="33" y="2599"/>
                    <a:pt x="33" y="5808"/>
                  </a:cubicBezTo>
                  <a:cubicBezTo>
                    <a:pt x="1" y="5920"/>
                    <a:pt x="113" y="6017"/>
                    <a:pt x="210" y="6017"/>
                  </a:cubicBezTo>
                  <a:lnTo>
                    <a:pt x="11456" y="6017"/>
                  </a:lnTo>
                  <a:cubicBezTo>
                    <a:pt x="11584" y="6017"/>
                    <a:pt x="11665" y="5936"/>
                    <a:pt x="11665" y="5808"/>
                  </a:cubicBezTo>
                  <a:cubicBezTo>
                    <a:pt x="11665" y="2599"/>
                    <a:pt x="9049" y="0"/>
                    <a:pt x="5841"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2136850" y="1265775"/>
              <a:ext cx="130375" cy="130375"/>
            </a:xfrm>
            <a:custGeom>
              <a:avLst/>
              <a:gdLst/>
              <a:ahLst/>
              <a:cxnLst/>
              <a:rect l="l" t="t" r="r" b="b"/>
              <a:pathLst>
                <a:path w="5215" h="5215" extrusionOk="0">
                  <a:moveTo>
                    <a:pt x="2632" y="1187"/>
                  </a:moveTo>
                  <a:cubicBezTo>
                    <a:pt x="2889" y="1829"/>
                    <a:pt x="3402" y="2326"/>
                    <a:pt x="4028" y="2583"/>
                  </a:cubicBezTo>
                  <a:cubicBezTo>
                    <a:pt x="3386" y="2856"/>
                    <a:pt x="2889" y="3369"/>
                    <a:pt x="2632" y="3995"/>
                  </a:cubicBezTo>
                  <a:cubicBezTo>
                    <a:pt x="2359" y="3353"/>
                    <a:pt x="1846" y="2856"/>
                    <a:pt x="1220" y="2583"/>
                  </a:cubicBezTo>
                  <a:cubicBezTo>
                    <a:pt x="1846" y="2326"/>
                    <a:pt x="2359" y="1829"/>
                    <a:pt x="2632" y="1187"/>
                  </a:cubicBezTo>
                  <a:close/>
                  <a:moveTo>
                    <a:pt x="2600" y="0"/>
                  </a:moveTo>
                  <a:cubicBezTo>
                    <a:pt x="2487" y="0"/>
                    <a:pt x="2407" y="80"/>
                    <a:pt x="2407" y="209"/>
                  </a:cubicBezTo>
                  <a:cubicBezTo>
                    <a:pt x="2407" y="1428"/>
                    <a:pt x="1397" y="2407"/>
                    <a:pt x="193" y="2407"/>
                  </a:cubicBezTo>
                  <a:cubicBezTo>
                    <a:pt x="97" y="2407"/>
                    <a:pt x="1" y="2487"/>
                    <a:pt x="1" y="2615"/>
                  </a:cubicBezTo>
                  <a:cubicBezTo>
                    <a:pt x="1" y="2727"/>
                    <a:pt x="81" y="2808"/>
                    <a:pt x="193" y="2808"/>
                  </a:cubicBezTo>
                  <a:cubicBezTo>
                    <a:pt x="1429" y="2808"/>
                    <a:pt x="2407" y="3818"/>
                    <a:pt x="2407" y="5022"/>
                  </a:cubicBezTo>
                  <a:cubicBezTo>
                    <a:pt x="2407" y="5134"/>
                    <a:pt x="2487" y="5214"/>
                    <a:pt x="2600" y="5214"/>
                  </a:cubicBezTo>
                  <a:cubicBezTo>
                    <a:pt x="2728" y="5214"/>
                    <a:pt x="2808" y="5134"/>
                    <a:pt x="2808" y="5022"/>
                  </a:cubicBezTo>
                  <a:cubicBezTo>
                    <a:pt x="2808" y="3786"/>
                    <a:pt x="3803" y="2808"/>
                    <a:pt x="5006" y="2808"/>
                  </a:cubicBezTo>
                  <a:cubicBezTo>
                    <a:pt x="5135" y="2808"/>
                    <a:pt x="5215" y="2727"/>
                    <a:pt x="5215" y="2615"/>
                  </a:cubicBezTo>
                  <a:cubicBezTo>
                    <a:pt x="5215" y="2487"/>
                    <a:pt x="5135" y="2407"/>
                    <a:pt x="5006" y="2407"/>
                  </a:cubicBezTo>
                  <a:cubicBezTo>
                    <a:pt x="3787" y="2407"/>
                    <a:pt x="2808" y="1412"/>
                    <a:pt x="2808" y="209"/>
                  </a:cubicBezTo>
                  <a:cubicBezTo>
                    <a:pt x="2808" y="80"/>
                    <a:pt x="2728" y="0"/>
                    <a:pt x="2600"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783200" y="1174725"/>
              <a:ext cx="130375" cy="130375"/>
            </a:xfrm>
            <a:custGeom>
              <a:avLst/>
              <a:gdLst/>
              <a:ahLst/>
              <a:cxnLst/>
              <a:rect l="l" t="t" r="r" b="b"/>
              <a:pathLst>
                <a:path w="5215" h="5215" extrusionOk="0">
                  <a:moveTo>
                    <a:pt x="2599" y="1203"/>
                  </a:moveTo>
                  <a:cubicBezTo>
                    <a:pt x="2872" y="1845"/>
                    <a:pt x="3385" y="2343"/>
                    <a:pt x="4011" y="2599"/>
                  </a:cubicBezTo>
                  <a:cubicBezTo>
                    <a:pt x="3369" y="2856"/>
                    <a:pt x="2872" y="3369"/>
                    <a:pt x="2599" y="4011"/>
                  </a:cubicBezTo>
                  <a:cubicBezTo>
                    <a:pt x="2342" y="3369"/>
                    <a:pt x="1829" y="2856"/>
                    <a:pt x="1203" y="2599"/>
                  </a:cubicBezTo>
                  <a:cubicBezTo>
                    <a:pt x="1845" y="2343"/>
                    <a:pt x="2342" y="1813"/>
                    <a:pt x="2599" y="1203"/>
                  </a:cubicBezTo>
                  <a:close/>
                  <a:moveTo>
                    <a:pt x="2599" y="0"/>
                  </a:moveTo>
                  <a:cubicBezTo>
                    <a:pt x="2487" y="0"/>
                    <a:pt x="2407" y="80"/>
                    <a:pt x="2407" y="193"/>
                  </a:cubicBezTo>
                  <a:cubicBezTo>
                    <a:pt x="2407" y="1412"/>
                    <a:pt x="1396" y="2407"/>
                    <a:pt x="193" y="2407"/>
                  </a:cubicBezTo>
                  <a:cubicBezTo>
                    <a:pt x="80" y="2407"/>
                    <a:pt x="0" y="2487"/>
                    <a:pt x="0" y="2599"/>
                  </a:cubicBezTo>
                  <a:cubicBezTo>
                    <a:pt x="0" y="2712"/>
                    <a:pt x="80" y="2808"/>
                    <a:pt x="193" y="2808"/>
                  </a:cubicBezTo>
                  <a:cubicBezTo>
                    <a:pt x="1412" y="2808"/>
                    <a:pt x="2407" y="3803"/>
                    <a:pt x="2407" y="5006"/>
                  </a:cubicBezTo>
                  <a:cubicBezTo>
                    <a:pt x="2407" y="5134"/>
                    <a:pt x="2487" y="5214"/>
                    <a:pt x="2599" y="5214"/>
                  </a:cubicBezTo>
                  <a:cubicBezTo>
                    <a:pt x="2727" y="5214"/>
                    <a:pt x="2808" y="5134"/>
                    <a:pt x="2808" y="5006"/>
                  </a:cubicBezTo>
                  <a:cubicBezTo>
                    <a:pt x="2808" y="3786"/>
                    <a:pt x="3802" y="2808"/>
                    <a:pt x="5006" y="2808"/>
                  </a:cubicBezTo>
                  <a:cubicBezTo>
                    <a:pt x="5134" y="2808"/>
                    <a:pt x="5214" y="2712"/>
                    <a:pt x="5214" y="2599"/>
                  </a:cubicBezTo>
                  <a:cubicBezTo>
                    <a:pt x="5214" y="2487"/>
                    <a:pt x="5134" y="2407"/>
                    <a:pt x="5006" y="2407"/>
                  </a:cubicBezTo>
                  <a:cubicBezTo>
                    <a:pt x="3786" y="2407"/>
                    <a:pt x="2808" y="1396"/>
                    <a:pt x="2808" y="193"/>
                  </a:cubicBezTo>
                  <a:cubicBezTo>
                    <a:pt x="2808" y="80"/>
                    <a:pt x="2727" y="0"/>
                    <a:pt x="2599"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2225100" y="1891450"/>
              <a:ext cx="130375" cy="130375"/>
            </a:xfrm>
            <a:custGeom>
              <a:avLst/>
              <a:gdLst/>
              <a:ahLst/>
              <a:cxnLst/>
              <a:rect l="l" t="t" r="r" b="b"/>
              <a:pathLst>
                <a:path w="5215" h="5215" extrusionOk="0">
                  <a:moveTo>
                    <a:pt x="2583" y="1204"/>
                  </a:moveTo>
                  <a:cubicBezTo>
                    <a:pt x="2840" y="1846"/>
                    <a:pt x="3369" y="2343"/>
                    <a:pt x="3995" y="2616"/>
                  </a:cubicBezTo>
                  <a:cubicBezTo>
                    <a:pt x="3369" y="2873"/>
                    <a:pt x="2872" y="3370"/>
                    <a:pt x="2583" y="4012"/>
                  </a:cubicBezTo>
                  <a:cubicBezTo>
                    <a:pt x="2327" y="3370"/>
                    <a:pt x="1797" y="2873"/>
                    <a:pt x="1188" y="2616"/>
                  </a:cubicBezTo>
                  <a:cubicBezTo>
                    <a:pt x="1829" y="2343"/>
                    <a:pt x="2327" y="1830"/>
                    <a:pt x="2583" y="1204"/>
                  </a:cubicBezTo>
                  <a:close/>
                  <a:moveTo>
                    <a:pt x="2599" y="1"/>
                  </a:moveTo>
                  <a:cubicBezTo>
                    <a:pt x="2487" y="1"/>
                    <a:pt x="2407" y="81"/>
                    <a:pt x="2407" y="209"/>
                  </a:cubicBezTo>
                  <a:cubicBezTo>
                    <a:pt x="2407" y="1429"/>
                    <a:pt x="1396" y="2407"/>
                    <a:pt x="193" y="2407"/>
                  </a:cubicBezTo>
                  <a:cubicBezTo>
                    <a:pt x="81" y="2407"/>
                    <a:pt x="0" y="2488"/>
                    <a:pt x="0" y="2616"/>
                  </a:cubicBezTo>
                  <a:cubicBezTo>
                    <a:pt x="0" y="2728"/>
                    <a:pt x="81" y="2808"/>
                    <a:pt x="193" y="2808"/>
                  </a:cubicBezTo>
                  <a:cubicBezTo>
                    <a:pt x="1428" y="2808"/>
                    <a:pt x="2407" y="3819"/>
                    <a:pt x="2407" y="5022"/>
                  </a:cubicBezTo>
                  <a:cubicBezTo>
                    <a:pt x="2407" y="5135"/>
                    <a:pt x="2487" y="5215"/>
                    <a:pt x="2599" y="5215"/>
                  </a:cubicBezTo>
                  <a:cubicBezTo>
                    <a:pt x="2728" y="5215"/>
                    <a:pt x="2808" y="5135"/>
                    <a:pt x="2808" y="5022"/>
                  </a:cubicBezTo>
                  <a:cubicBezTo>
                    <a:pt x="2808" y="3787"/>
                    <a:pt x="3803" y="2808"/>
                    <a:pt x="5006" y="2808"/>
                  </a:cubicBezTo>
                  <a:cubicBezTo>
                    <a:pt x="5134" y="2808"/>
                    <a:pt x="5214" y="2728"/>
                    <a:pt x="5214" y="2616"/>
                  </a:cubicBezTo>
                  <a:cubicBezTo>
                    <a:pt x="5214" y="2488"/>
                    <a:pt x="5118" y="2407"/>
                    <a:pt x="5006" y="2407"/>
                  </a:cubicBezTo>
                  <a:cubicBezTo>
                    <a:pt x="3787" y="2407"/>
                    <a:pt x="2808" y="1413"/>
                    <a:pt x="2808" y="209"/>
                  </a:cubicBezTo>
                  <a:cubicBezTo>
                    <a:pt x="2808" y="81"/>
                    <a:pt x="2728" y="1"/>
                    <a:pt x="2599"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562600" y="1648400"/>
              <a:ext cx="130375" cy="130375"/>
            </a:xfrm>
            <a:custGeom>
              <a:avLst/>
              <a:gdLst/>
              <a:ahLst/>
              <a:cxnLst/>
              <a:rect l="l" t="t" r="r" b="b"/>
              <a:pathLst>
                <a:path w="5215" h="5215" extrusionOk="0">
                  <a:moveTo>
                    <a:pt x="2583" y="1220"/>
                  </a:moveTo>
                  <a:cubicBezTo>
                    <a:pt x="2840" y="1862"/>
                    <a:pt x="3369" y="2359"/>
                    <a:pt x="3995" y="2632"/>
                  </a:cubicBezTo>
                  <a:cubicBezTo>
                    <a:pt x="3369" y="2888"/>
                    <a:pt x="2872" y="3386"/>
                    <a:pt x="2583" y="4027"/>
                  </a:cubicBezTo>
                  <a:cubicBezTo>
                    <a:pt x="2326" y="3386"/>
                    <a:pt x="1797" y="2888"/>
                    <a:pt x="1171" y="2632"/>
                  </a:cubicBezTo>
                  <a:cubicBezTo>
                    <a:pt x="1829" y="2359"/>
                    <a:pt x="2326" y="1846"/>
                    <a:pt x="2583" y="1220"/>
                  </a:cubicBezTo>
                  <a:close/>
                  <a:moveTo>
                    <a:pt x="2599" y="1"/>
                  </a:moveTo>
                  <a:cubicBezTo>
                    <a:pt x="2487" y="1"/>
                    <a:pt x="2407" y="81"/>
                    <a:pt x="2407" y="193"/>
                  </a:cubicBezTo>
                  <a:cubicBezTo>
                    <a:pt x="2407" y="1428"/>
                    <a:pt x="1396" y="2407"/>
                    <a:pt x="193" y="2407"/>
                  </a:cubicBezTo>
                  <a:cubicBezTo>
                    <a:pt x="80" y="2407"/>
                    <a:pt x="0" y="2487"/>
                    <a:pt x="0" y="2600"/>
                  </a:cubicBezTo>
                  <a:cubicBezTo>
                    <a:pt x="0" y="2728"/>
                    <a:pt x="80" y="2808"/>
                    <a:pt x="193" y="2808"/>
                  </a:cubicBezTo>
                  <a:cubicBezTo>
                    <a:pt x="1428" y="2808"/>
                    <a:pt x="2407" y="3803"/>
                    <a:pt x="2407" y="5006"/>
                  </a:cubicBezTo>
                  <a:cubicBezTo>
                    <a:pt x="2407" y="5134"/>
                    <a:pt x="2487" y="5215"/>
                    <a:pt x="2599" y="5215"/>
                  </a:cubicBezTo>
                  <a:cubicBezTo>
                    <a:pt x="2728" y="5215"/>
                    <a:pt x="2808" y="5134"/>
                    <a:pt x="2808" y="5006"/>
                  </a:cubicBezTo>
                  <a:cubicBezTo>
                    <a:pt x="2808" y="3787"/>
                    <a:pt x="3802" y="2808"/>
                    <a:pt x="5006" y="2808"/>
                  </a:cubicBezTo>
                  <a:cubicBezTo>
                    <a:pt x="5134" y="2808"/>
                    <a:pt x="5214" y="2728"/>
                    <a:pt x="5214" y="2600"/>
                  </a:cubicBezTo>
                  <a:cubicBezTo>
                    <a:pt x="5214" y="2487"/>
                    <a:pt x="5118" y="2407"/>
                    <a:pt x="5006" y="2407"/>
                  </a:cubicBezTo>
                  <a:cubicBezTo>
                    <a:pt x="3786" y="2407"/>
                    <a:pt x="2808" y="1396"/>
                    <a:pt x="2808" y="193"/>
                  </a:cubicBezTo>
                  <a:cubicBezTo>
                    <a:pt x="2808" y="81"/>
                    <a:pt x="2728" y="1"/>
                    <a:pt x="2599"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876950" y="1708575"/>
              <a:ext cx="108325" cy="108300"/>
            </a:xfrm>
            <a:custGeom>
              <a:avLst/>
              <a:gdLst/>
              <a:ahLst/>
              <a:cxnLst/>
              <a:rect l="l" t="t" r="r" b="b"/>
              <a:pathLst>
                <a:path w="4333" h="4332" extrusionOk="0">
                  <a:moveTo>
                    <a:pt x="2166" y="1123"/>
                  </a:moveTo>
                  <a:cubicBezTo>
                    <a:pt x="2391" y="1588"/>
                    <a:pt x="2760" y="1957"/>
                    <a:pt x="3209" y="2166"/>
                  </a:cubicBezTo>
                  <a:cubicBezTo>
                    <a:pt x="2760" y="2374"/>
                    <a:pt x="2375" y="2743"/>
                    <a:pt x="2166" y="3209"/>
                  </a:cubicBezTo>
                  <a:cubicBezTo>
                    <a:pt x="1958" y="2743"/>
                    <a:pt x="1589" y="2358"/>
                    <a:pt x="1124" y="2166"/>
                  </a:cubicBezTo>
                  <a:cubicBezTo>
                    <a:pt x="1573" y="1941"/>
                    <a:pt x="1958" y="1588"/>
                    <a:pt x="2166" y="1123"/>
                  </a:cubicBezTo>
                  <a:close/>
                  <a:moveTo>
                    <a:pt x="2166" y="0"/>
                  </a:moveTo>
                  <a:cubicBezTo>
                    <a:pt x="2054" y="0"/>
                    <a:pt x="1974" y="80"/>
                    <a:pt x="1974" y="193"/>
                  </a:cubicBezTo>
                  <a:cubicBezTo>
                    <a:pt x="1974" y="1155"/>
                    <a:pt x="1188" y="1957"/>
                    <a:pt x="209" y="1957"/>
                  </a:cubicBezTo>
                  <a:cubicBezTo>
                    <a:pt x="81" y="1957"/>
                    <a:pt x="1" y="2038"/>
                    <a:pt x="1" y="2166"/>
                  </a:cubicBezTo>
                  <a:cubicBezTo>
                    <a:pt x="1" y="2278"/>
                    <a:pt x="81" y="2358"/>
                    <a:pt x="209" y="2358"/>
                  </a:cubicBezTo>
                  <a:cubicBezTo>
                    <a:pt x="1172" y="2358"/>
                    <a:pt x="1974" y="3145"/>
                    <a:pt x="1974" y="4123"/>
                  </a:cubicBezTo>
                  <a:cubicBezTo>
                    <a:pt x="1974" y="4252"/>
                    <a:pt x="2054" y="4332"/>
                    <a:pt x="2166" y="4332"/>
                  </a:cubicBezTo>
                  <a:cubicBezTo>
                    <a:pt x="2295" y="4332"/>
                    <a:pt x="2375" y="4252"/>
                    <a:pt x="2375" y="4123"/>
                  </a:cubicBezTo>
                  <a:cubicBezTo>
                    <a:pt x="2375" y="3161"/>
                    <a:pt x="3161" y="2358"/>
                    <a:pt x="4140" y="2358"/>
                  </a:cubicBezTo>
                  <a:cubicBezTo>
                    <a:pt x="4252" y="2358"/>
                    <a:pt x="4332" y="2278"/>
                    <a:pt x="4332" y="2166"/>
                  </a:cubicBezTo>
                  <a:cubicBezTo>
                    <a:pt x="4332" y="2038"/>
                    <a:pt x="4252" y="1957"/>
                    <a:pt x="4140" y="1957"/>
                  </a:cubicBezTo>
                  <a:cubicBezTo>
                    <a:pt x="3177" y="1957"/>
                    <a:pt x="2375" y="1171"/>
                    <a:pt x="2375" y="193"/>
                  </a:cubicBezTo>
                  <a:cubicBezTo>
                    <a:pt x="2375" y="80"/>
                    <a:pt x="2295" y="0"/>
                    <a:pt x="216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235300" y="1249325"/>
              <a:ext cx="253925" cy="318875"/>
            </a:xfrm>
            <a:custGeom>
              <a:avLst/>
              <a:gdLst/>
              <a:ahLst/>
              <a:cxnLst/>
              <a:rect l="l" t="t" r="r" b="b"/>
              <a:pathLst>
                <a:path w="10157" h="12755" extrusionOk="0">
                  <a:moveTo>
                    <a:pt x="3787" y="0"/>
                  </a:moveTo>
                  <a:cubicBezTo>
                    <a:pt x="3659" y="0"/>
                    <a:pt x="3578" y="81"/>
                    <a:pt x="3578" y="193"/>
                  </a:cubicBezTo>
                  <a:cubicBezTo>
                    <a:pt x="3578" y="2647"/>
                    <a:pt x="2102" y="4749"/>
                    <a:pt x="1" y="5680"/>
                  </a:cubicBezTo>
                  <a:lnTo>
                    <a:pt x="1" y="6113"/>
                  </a:lnTo>
                  <a:cubicBezTo>
                    <a:pt x="1846" y="5375"/>
                    <a:pt x="3258" y="3771"/>
                    <a:pt x="3787" y="1797"/>
                  </a:cubicBezTo>
                  <a:cubicBezTo>
                    <a:pt x="4365" y="4043"/>
                    <a:pt x="6129" y="5808"/>
                    <a:pt x="8359" y="6370"/>
                  </a:cubicBezTo>
                  <a:cubicBezTo>
                    <a:pt x="6113" y="6963"/>
                    <a:pt x="4348" y="8728"/>
                    <a:pt x="3787" y="10942"/>
                  </a:cubicBezTo>
                  <a:cubicBezTo>
                    <a:pt x="3290" y="8985"/>
                    <a:pt x="1862" y="7380"/>
                    <a:pt x="1" y="6642"/>
                  </a:cubicBezTo>
                  <a:lnTo>
                    <a:pt x="1" y="7075"/>
                  </a:lnTo>
                  <a:cubicBezTo>
                    <a:pt x="2102" y="8006"/>
                    <a:pt x="3578" y="10108"/>
                    <a:pt x="3578" y="12546"/>
                  </a:cubicBezTo>
                  <a:cubicBezTo>
                    <a:pt x="3578" y="12675"/>
                    <a:pt x="3659" y="12755"/>
                    <a:pt x="3787" y="12755"/>
                  </a:cubicBezTo>
                  <a:cubicBezTo>
                    <a:pt x="3899" y="12755"/>
                    <a:pt x="3979" y="12675"/>
                    <a:pt x="3979" y="12546"/>
                  </a:cubicBezTo>
                  <a:cubicBezTo>
                    <a:pt x="3979" y="9257"/>
                    <a:pt x="6675" y="6578"/>
                    <a:pt x="9964" y="6578"/>
                  </a:cubicBezTo>
                  <a:cubicBezTo>
                    <a:pt x="10076" y="6578"/>
                    <a:pt x="10156" y="6498"/>
                    <a:pt x="10156" y="6370"/>
                  </a:cubicBezTo>
                  <a:cubicBezTo>
                    <a:pt x="10156" y="6257"/>
                    <a:pt x="10076" y="6177"/>
                    <a:pt x="9964" y="6177"/>
                  </a:cubicBezTo>
                  <a:cubicBezTo>
                    <a:pt x="6675" y="6177"/>
                    <a:pt x="3979" y="3482"/>
                    <a:pt x="3979" y="193"/>
                  </a:cubicBezTo>
                  <a:cubicBezTo>
                    <a:pt x="3979" y="81"/>
                    <a:pt x="3899" y="0"/>
                    <a:pt x="3787"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410575" y="1001450"/>
              <a:ext cx="58175" cy="58175"/>
            </a:xfrm>
            <a:custGeom>
              <a:avLst/>
              <a:gdLst/>
              <a:ahLst/>
              <a:cxnLst/>
              <a:rect l="l" t="t" r="r" b="b"/>
              <a:pathLst>
                <a:path w="2327" h="2327" extrusionOk="0">
                  <a:moveTo>
                    <a:pt x="1172" y="434"/>
                  </a:moveTo>
                  <a:cubicBezTo>
                    <a:pt x="1589" y="434"/>
                    <a:pt x="1926" y="771"/>
                    <a:pt x="1926" y="1188"/>
                  </a:cubicBezTo>
                  <a:cubicBezTo>
                    <a:pt x="1926" y="1605"/>
                    <a:pt x="1589" y="1958"/>
                    <a:pt x="1172" y="1958"/>
                  </a:cubicBezTo>
                  <a:cubicBezTo>
                    <a:pt x="739" y="1958"/>
                    <a:pt x="402" y="1605"/>
                    <a:pt x="402" y="1188"/>
                  </a:cubicBezTo>
                  <a:cubicBezTo>
                    <a:pt x="402" y="771"/>
                    <a:pt x="739" y="434"/>
                    <a:pt x="1172" y="434"/>
                  </a:cubicBezTo>
                  <a:close/>
                  <a:moveTo>
                    <a:pt x="1172" y="0"/>
                  </a:moveTo>
                  <a:cubicBezTo>
                    <a:pt x="530" y="0"/>
                    <a:pt x="1" y="530"/>
                    <a:pt x="1" y="1172"/>
                  </a:cubicBezTo>
                  <a:cubicBezTo>
                    <a:pt x="1" y="1813"/>
                    <a:pt x="530" y="2327"/>
                    <a:pt x="1172" y="2327"/>
                  </a:cubicBezTo>
                  <a:cubicBezTo>
                    <a:pt x="1814" y="2327"/>
                    <a:pt x="2327" y="1813"/>
                    <a:pt x="2327" y="1172"/>
                  </a:cubicBezTo>
                  <a:cubicBezTo>
                    <a:pt x="2327" y="530"/>
                    <a:pt x="1814" y="0"/>
                    <a:pt x="1172"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268100" y="1294250"/>
              <a:ext cx="46550" cy="83450"/>
            </a:xfrm>
            <a:custGeom>
              <a:avLst/>
              <a:gdLst/>
              <a:ahLst/>
              <a:cxnLst/>
              <a:rect l="l" t="t" r="r" b="b"/>
              <a:pathLst>
                <a:path w="1862" h="3338" extrusionOk="0">
                  <a:moveTo>
                    <a:pt x="899" y="674"/>
                  </a:moveTo>
                  <a:lnTo>
                    <a:pt x="899" y="1444"/>
                  </a:lnTo>
                  <a:lnTo>
                    <a:pt x="883" y="1444"/>
                  </a:lnTo>
                  <a:cubicBezTo>
                    <a:pt x="739" y="1412"/>
                    <a:pt x="642" y="1348"/>
                    <a:pt x="578" y="1284"/>
                  </a:cubicBezTo>
                  <a:cubicBezTo>
                    <a:pt x="498" y="1236"/>
                    <a:pt x="482" y="1155"/>
                    <a:pt x="482" y="1027"/>
                  </a:cubicBezTo>
                  <a:cubicBezTo>
                    <a:pt x="482" y="915"/>
                    <a:pt x="514" y="834"/>
                    <a:pt x="594" y="770"/>
                  </a:cubicBezTo>
                  <a:cubicBezTo>
                    <a:pt x="674" y="706"/>
                    <a:pt x="771" y="674"/>
                    <a:pt x="899" y="674"/>
                  </a:cubicBezTo>
                  <a:close/>
                  <a:moveTo>
                    <a:pt x="995" y="1877"/>
                  </a:moveTo>
                  <a:cubicBezTo>
                    <a:pt x="1140" y="1909"/>
                    <a:pt x="1236" y="1974"/>
                    <a:pt x="1316" y="2038"/>
                  </a:cubicBezTo>
                  <a:cubicBezTo>
                    <a:pt x="1396" y="2086"/>
                    <a:pt x="1445" y="2198"/>
                    <a:pt x="1445" y="2294"/>
                  </a:cubicBezTo>
                  <a:cubicBezTo>
                    <a:pt x="1445" y="2439"/>
                    <a:pt x="1396" y="2519"/>
                    <a:pt x="1316" y="2599"/>
                  </a:cubicBezTo>
                  <a:cubicBezTo>
                    <a:pt x="1236" y="2679"/>
                    <a:pt x="1140" y="2695"/>
                    <a:pt x="995" y="2695"/>
                  </a:cubicBezTo>
                  <a:lnTo>
                    <a:pt x="995" y="1877"/>
                  </a:lnTo>
                  <a:close/>
                  <a:moveTo>
                    <a:pt x="883" y="0"/>
                  </a:moveTo>
                  <a:lnTo>
                    <a:pt x="883" y="321"/>
                  </a:lnTo>
                  <a:cubicBezTo>
                    <a:pt x="690" y="321"/>
                    <a:pt x="562" y="353"/>
                    <a:pt x="418" y="401"/>
                  </a:cubicBezTo>
                  <a:cubicBezTo>
                    <a:pt x="273" y="465"/>
                    <a:pt x="177" y="546"/>
                    <a:pt x="113" y="674"/>
                  </a:cubicBezTo>
                  <a:cubicBezTo>
                    <a:pt x="33" y="770"/>
                    <a:pt x="1" y="915"/>
                    <a:pt x="1" y="1027"/>
                  </a:cubicBezTo>
                  <a:cubicBezTo>
                    <a:pt x="1" y="1203"/>
                    <a:pt x="33" y="1332"/>
                    <a:pt x="113" y="1444"/>
                  </a:cubicBezTo>
                  <a:cubicBezTo>
                    <a:pt x="193" y="1556"/>
                    <a:pt x="289" y="1637"/>
                    <a:pt x="402" y="1669"/>
                  </a:cubicBezTo>
                  <a:cubicBezTo>
                    <a:pt x="498" y="1717"/>
                    <a:pt x="658" y="1765"/>
                    <a:pt x="851" y="1829"/>
                  </a:cubicBezTo>
                  <a:lnTo>
                    <a:pt x="851" y="2679"/>
                  </a:lnTo>
                  <a:cubicBezTo>
                    <a:pt x="739" y="2647"/>
                    <a:pt x="642" y="2615"/>
                    <a:pt x="578" y="2535"/>
                  </a:cubicBezTo>
                  <a:cubicBezTo>
                    <a:pt x="514" y="2455"/>
                    <a:pt x="450" y="2375"/>
                    <a:pt x="450" y="2278"/>
                  </a:cubicBezTo>
                  <a:lnTo>
                    <a:pt x="1" y="2278"/>
                  </a:lnTo>
                  <a:cubicBezTo>
                    <a:pt x="17" y="2471"/>
                    <a:pt x="97" y="2647"/>
                    <a:pt x="257" y="2792"/>
                  </a:cubicBezTo>
                  <a:cubicBezTo>
                    <a:pt x="418" y="2936"/>
                    <a:pt x="610" y="3016"/>
                    <a:pt x="851" y="3032"/>
                  </a:cubicBezTo>
                  <a:lnTo>
                    <a:pt x="851" y="3337"/>
                  </a:lnTo>
                  <a:lnTo>
                    <a:pt x="979" y="3337"/>
                  </a:lnTo>
                  <a:lnTo>
                    <a:pt x="979" y="3032"/>
                  </a:lnTo>
                  <a:cubicBezTo>
                    <a:pt x="1172" y="3032"/>
                    <a:pt x="1332" y="3000"/>
                    <a:pt x="1461" y="2936"/>
                  </a:cubicBezTo>
                  <a:cubicBezTo>
                    <a:pt x="1605" y="2872"/>
                    <a:pt x="1701" y="2776"/>
                    <a:pt x="1765" y="2679"/>
                  </a:cubicBezTo>
                  <a:cubicBezTo>
                    <a:pt x="1814" y="2551"/>
                    <a:pt x="1862" y="2439"/>
                    <a:pt x="1862" y="2310"/>
                  </a:cubicBezTo>
                  <a:cubicBezTo>
                    <a:pt x="1862" y="2150"/>
                    <a:pt x="1814" y="2006"/>
                    <a:pt x="1733" y="1909"/>
                  </a:cubicBezTo>
                  <a:cubicBezTo>
                    <a:pt x="1653" y="1813"/>
                    <a:pt x="1621" y="1733"/>
                    <a:pt x="1493" y="1669"/>
                  </a:cubicBezTo>
                  <a:cubicBezTo>
                    <a:pt x="1396" y="1637"/>
                    <a:pt x="1236" y="1572"/>
                    <a:pt x="1076" y="1508"/>
                  </a:cubicBezTo>
                  <a:lnTo>
                    <a:pt x="995" y="1492"/>
                  </a:lnTo>
                  <a:lnTo>
                    <a:pt x="995" y="674"/>
                  </a:lnTo>
                  <a:cubicBezTo>
                    <a:pt x="1092" y="690"/>
                    <a:pt x="1204" y="722"/>
                    <a:pt x="1252" y="786"/>
                  </a:cubicBezTo>
                  <a:cubicBezTo>
                    <a:pt x="1316" y="850"/>
                    <a:pt x="1364" y="931"/>
                    <a:pt x="1380" y="1027"/>
                  </a:cubicBezTo>
                  <a:lnTo>
                    <a:pt x="1846" y="1027"/>
                  </a:lnTo>
                  <a:cubicBezTo>
                    <a:pt x="1814" y="834"/>
                    <a:pt x="1733" y="674"/>
                    <a:pt x="1573" y="546"/>
                  </a:cubicBezTo>
                  <a:cubicBezTo>
                    <a:pt x="1445" y="433"/>
                    <a:pt x="1236" y="353"/>
                    <a:pt x="995" y="321"/>
                  </a:cubicBezTo>
                  <a:lnTo>
                    <a:pt x="995" y="0"/>
                  </a:ln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220375" y="1265375"/>
              <a:ext cx="143200" cy="143200"/>
            </a:xfrm>
            <a:custGeom>
              <a:avLst/>
              <a:gdLst/>
              <a:ahLst/>
              <a:cxnLst/>
              <a:rect l="l" t="t" r="r" b="b"/>
              <a:pathLst>
                <a:path w="5728" h="5728" extrusionOk="0">
                  <a:moveTo>
                    <a:pt x="2872" y="401"/>
                  </a:moveTo>
                  <a:cubicBezTo>
                    <a:pt x="4236" y="401"/>
                    <a:pt x="5327" y="1508"/>
                    <a:pt x="5327" y="2872"/>
                  </a:cubicBezTo>
                  <a:cubicBezTo>
                    <a:pt x="5327" y="4236"/>
                    <a:pt x="4236" y="5326"/>
                    <a:pt x="2872" y="5326"/>
                  </a:cubicBezTo>
                  <a:cubicBezTo>
                    <a:pt x="1492" y="5326"/>
                    <a:pt x="402" y="4236"/>
                    <a:pt x="402" y="2872"/>
                  </a:cubicBezTo>
                  <a:cubicBezTo>
                    <a:pt x="402" y="1508"/>
                    <a:pt x="1492" y="401"/>
                    <a:pt x="2872" y="401"/>
                  </a:cubicBezTo>
                  <a:close/>
                  <a:moveTo>
                    <a:pt x="2872" y="0"/>
                  </a:moveTo>
                  <a:cubicBezTo>
                    <a:pt x="1284" y="0"/>
                    <a:pt x="0" y="1284"/>
                    <a:pt x="0" y="2872"/>
                  </a:cubicBezTo>
                  <a:cubicBezTo>
                    <a:pt x="0" y="4444"/>
                    <a:pt x="1284" y="5728"/>
                    <a:pt x="2872" y="5728"/>
                  </a:cubicBezTo>
                  <a:cubicBezTo>
                    <a:pt x="4444" y="5728"/>
                    <a:pt x="5728" y="4444"/>
                    <a:pt x="5728" y="2872"/>
                  </a:cubicBezTo>
                  <a:cubicBezTo>
                    <a:pt x="5728" y="1284"/>
                    <a:pt x="4444" y="0"/>
                    <a:pt x="2872"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189900" y="1234875"/>
              <a:ext cx="204575" cy="204575"/>
            </a:xfrm>
            <a:custGeom>
              <a:avLst/>
              <a:gdLst/>
              <a:ahLst/>
              <a:cxnLst/>
              <a:rect l="l" t="t" r="r" b="b"/>
              <a:pathLst>
                <a:path w="8183" h="8183" extrusionOk="0">
                  <a:moveTo>
                    <a:pt x="4091" y="402"/>
                  </a:moveTo>
                  <a:cubicBezTo>
                    <a:pt x="6113" y="402"/>
                    <a:pt x="7781" y="2054"/>
                    <a:pt x="7781" y="4092"/>
                  </a:cubicBezTo>
                  <a:cubicBezTo>
                    <a:pt x="7781" y="6113"/>
                    <a:pt x="6129" y="7782"/>
                    <a:pt x="4091" y="7782"/>
                  </a:cubicBezTo>
                  <a:cubicBezTo>
                    <a:pt x="2038" y="7782"/>
                    <a:pt x="401" y="6113"/>
                    <a:pt x="401" y="4092"/>
                  </a:cubicBezTo>
                  <a:cubicBezTo>
                    <a:pt x="401" y="2054"/>
                    <a:pt x="2054" y="402"/>
                    <a:pt x="4091" y="402"/>
                  </a:cubicBezTo>
                  <a:close/>
                  <a:moveTo>
                    <a:pt x="4091" y="1"/>
                  </a:moveTo>
                  <a:cubicBezTo>
                    <a:pt x="1813" y="1"/>
                    <a:pt x="0" y="1846"/>
                    <a:pt x="0" y="4092"/>
                  </a:cubicBezTo>
                  <a:cubicBezTo>
                    <a:pt x="0" y="6338"/>
                    <a:pt x="1829" y="8183"/>
                    <a:pt x="4091" y="8183"/>
                  </a:cubicBezTo>
                  <a:cubicBezTo>
                    <a:pt x="6337" y="8183"/>
                    <a:pt x="8182" y="6338"/>
                    <a:pt x="8182" y="4092"/>
                  </a:cubicBezTo>
                  <a:cubicBezTo>
                    <a:pt x="8182" y="1846"/>
                    <a:pt x="6353" y="1"/>
                    <a:pt x="4091"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034675" y="1179125"/>
              <a:ext cx="513400" cy="435200"/>
            </a:xfrm>
            <a:custGeom>
              <a:avLst/>
              <a:gdLst/>
              <a:ahLst/>
              <a:cxnLst/>
              <a:rect l="l" t="t" r="r" b="b"/>
              <a:pathLst>
                <a:path w="20536" h="17408" extrusionOk="0">
                  <a:moveTo>
                    <a:pt x="17119" y="402"/>
                  </a:moveTo>
                  <a:cubicBezTo>
                    <a:pt x="18803" y="402"/>
                    <a:pt x="20151" y="1765"/>
                    <a:pt x="20151" y="3450"/>
                  </a:cubicBezTo>
                  <a:lnTo>
                    <a:pt x="20151" y="11488"/>
                  </a:lnTo>
                  <a:lnTo>
                    <a:pt x="433" y="11488"/>
                  </a:lnTo>
                  <a:lnTo>
                    <a:pt x="433" y="3450"/>
                  </a:lnTo>
                  <a:cubicBezTo>
                    <a:pt x="433" y="1765"/>
                    <a:pt x="1797" y="402"/>
                    <a:pt x="3482" y="402"/>
                  </a:cubicBezTo>
                  <a:close/>
                  <a:moveTo>
                    <a:pt x="20135" y="11905"/>
                  </a:moveTo>
                  <a:cubicBezTo>
                    <a:pt x="20103" y="13557"/>
                    <a:pt x="18739" y="14857"/>
                    <a:pt x="17087" y="14857"/>
                  </a:cubicBezTo>
                  <a:lnTo>
                    <a:pt x="3482" y="14857"/>
                  </a:lnTo>
                  <a:cubicBezTo>
                    <a:pt x="1829" y="14857"/>
                    <a:pt x="482" y="13541"/>
                    <a:pt x="433" y="11905"/>
                  </a:cubicBezTo>
                  <a:close/>
                  <a:moveTo>
                    <a:pt x="12354" y="15258"/>
                  </a:moveTo>
                  <a:lnTo>
                    <a:pt x="12354" y="16878"/>
                  </a:lnTo>
                  <a:lnTo>
                    <a:pt x="8247" y="16878"/>
                  </a:lnTo>
                  <a:lnTo>
                    <a:pt x="8247" y="15258"/>
                  </a:lnTo>
                  <a:close/>
                  <a:moveTo>
                    <a:pt x="3450" y="1"/>
                  </a:moveTo>
                  <a:cubicBezTo>
                    <a:pt x="1557" y="1"/>
                    <a:pt x="0" y="1541"/>
                    <a:pt x="0" y="3450"/>
                  </a:cubicBezTo>
                  <a:lnTo>
                    <a:pt x="0" y="11809"/>
                  </a:lnTo>
                  <a:cubicBezTo>
                    <a:pt x="0" y="13718"/>
                    <a:pt x="1557" y="15258"/>
                    <a:pt x="3450" y="15258"/>
                  </a:cubicBezTo>
                  <a:lnTo>
                    <a:pt x="7846" y="15258"/>
                  </a:lnTo>
                  <a:lnTo>
                    <a:pt x="7846" y="17007"/>
                  </a:lnTo>
                  <a:lnTo>
                    <a:pt x="6402" y="17007"/>
                  </a:lnTo>
                  <a:cubicBezTo>
                    <a:pt x="6289" y="17007"/>
                    <a:pt x="6209" y="17087"/>
                    <a:pt x="6209" y="17199"/>
                  </a:cubicBezTo>
                  <a:cubicBezTo>
                    <a:pt x="6209" y="17328"/>
                    <a:pt x="6289" y="17408"/>
                    <a:pt x="6402" y="17408"/>
                  </a:cubicBezTo>
                  <a:lnTo>
                    <a:pt x="14199" y="17408"/>
                  </a:lnTo>
                  <a:cubicBezTo>
                    <a:pt x="14311" y="17408"/>
                    <a:pt x="14391" y="17296"/>
                    <a:pt x="14391" y="17199"/>
                  </a:cubicBezTo>
                  <a:cubicBezTo>
                    <a:pt x="14391" y="17087"/>
                    <a:pt x="14311" y="17007"/>
                    <a:pt x="14183" y="17007"/>
                  </a:cubicBezTo>
                  <a:lnTo>
                    <a:pt x="12739" y="17007"/>
                  </a:lnTo>
                  <a:lnTo>
                    <a:pt x="12739" y="15258"/>
                  </a:lnTo>
                  <a:lnTo>
                    <a:pt x="17087" y="15258"/>
                  </a:lnTo>
                  <a:cubicBezTo>
                    <a:pt x="18996" y="15258"/>
                    <a:pt x="20536" y="13718"/>
                    <a:pt x="20536" y="11809"/>
                  </a:cubicBezTo>
                  <a:lnTo>
                    <a:pt x="20536" y="3450"/>
                  </a:lnTo>
                  <a:cubicBezTo>
                    <a:pt x="20536" y="1541"/>
                    <a:pt x="18996" y="1"/>
                    <a:pt x="17087"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274125" y="1493575"/>
              <a:ext cx="36125" cy="35725"/>
            </a:xfrm>
            <a:custGeom>
              <a:avLst/>
              <a:gdLst/>
              <a:ahLst/>
              <a:cxnLst/>
              <a:rect l="l" t="t" r="r" b="b"/>
              <a:pathLst>
                <a:path w="1445" h="1429" extrusionOk="0">
                  <a:moveTo>
                    <a:pt x="722" y="1"/>
                  </a:moveTo>
                  <a:cubicBezTo>
                    <a:pt x="321" y="1"/>
                    <a:pt x="0" y="306"/>
                    <a:pt x="0" y="707"/>
                  </a:cubicBezTo>
                  <a:cubicBezTo>
                    <a:pt x="0" y="1108"/>
                    <a:pt x="321" y="1429"/>
                    <a:pt x="722" y="1429"/>
                  </a:cubicBezTo>
                  <a:cubicBezTo>
                    <a:pt x="1123" y="1429"/>
                    <a:pt x="1444" y="1108"/>
                    <a:pt x="1444" y="707"/>
                  </a:cubicBezTo>
                  <a:cubicBezTo>
                    <a:pt x="1444" y="306"/>
                    <a:pt x="1123" y="1"/>
                    <a:pt x="722"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2066675" y="1476325"/>
              <a:ext cx="289200" cy="237475"/>
            </a:xfrm>
            <a:custGeom>
              <a:avLst/>
              <a:gdLst/>
              <a:ahLst/>
              <a:cxnLst/>
              <a:rect l="l" t="t" r="r" b="b"/>
              <a:pathLst>
                <a:path w="11568" h="9499" extrusionOk="0">
                  <a:moveTo>
                    <a:pt x="7877" y="290"/>
                  </a:moveTo>
                  <a:cubicBezTo>
                    <a:pt x="8519" y="290"/>
                    <a:pt x="9097" y="530"/>
                    <a:pt x="9498" y="947"/>
                  </a:cubicBezTo>
                  <a:cubicBezTo>
                    <a:pt x="9540" y="979"/>
                    <a:pt x="9595" y="1003"/>
                    <a:pt x="9646" y="1003"/>
                  </a:cubicBezTo>
                  <a:cubicBezTo>
                    <a:pt x="9674" y="1003"/>
                    <a:pt x="9700" y="996"/>
                    <a:pt x="9722" y="980"/>
                  </a:cubicBezTo>
                  <a:lnTo>
                    <a:pt x="10332" y="707"/>
                  </a:lnTo>
                  <a:lnTo>
                    <a:pt x="10605" y="578"/>
                  </a:lnTo>
                  <a:lnTo>
                    <a:pt x="10605" y="578"/>
                  </a:lnTo>
                  <a:cubicBezTo>
                    <a:pt x="10428" y="803"/>
                    <a:pt x="10172" y="1060"/>
                    <a:pt x="9979" y="1204"/>
                  </a:cubicBezTo>
                  <a:cubicBezTo>
                    <a:pt x="9947" y="1236"/>
                    <a:pt x="9931" y="1284"/>
                    <a:pt x="9899" y="1316"/>
                  </a:cubicBezTo>
                  <a:lnTo>
                    <a:pt x="9899" y="1365"/>
                  </a:lnTo>
                  <a:cubicBezTo>
                    <a:pt x="9899" y="1429"/>
                    <a:pt x="9899" y="1477"/>
                    <a:pt x="9947" y="1525"/>
                  </a:cubicBezTo>
                  <a:cubicBezTo>
                    <a:pt x="9979" y="1573"/>
                    <a:pt x="10027" y="1605"/>
                    <a:pt x="10091" y="1605"/>
                  </a:cubicBezTo>
                  <a:cubicBezTo>
                    <a:pt x="10091" y="1605"/>
                    <a:pt x="10108" y="1607"/>
                    <a:pt x="10140" y="1607"/>
                  </a:cubicBezTo>
                  <a:cubicBezTo>
                    <a:pt x="10217" y="1607"/>
                    <a:pt x="10383" y="1598"/>
                    <a:pt x="10589" y="1541"/>
                  </a:cubicBezTo>
                  <a:cubicBezTo>
                    <a:pt x="10653" y="1525"/>
                    <a:pt x="10733" y="1509"/>
                    <a:pt x="10829" y="1461"/>
                  </a:cubicBezTo>
                  <a:lnTo>
                    <a:pt x="10829" y="1461"/>
                  </a:lnTo>
                  <a:cubicBezTo>
                    <a:pt x="10749" y="1541"/>
                    <a:pt x="10685" y="1637"/>
                    <a:pt x="10589" y="1718"/>
                  </a:cubicBezTo>
                  <a:cubicBezTo>
                    <a:pt x="10332" y="1990"/>
                    <a:pt x="10172" y="2103"/>
                    <a:pt x="10107" y="2151"/>
                  </a:cubicBezTo>
                  <a:cubicBezTo>
                    <a:pt x="10027" y="2167"/>
                    <a:pt x="9963" y="2247"/>
                    <a:pt x="9963" y="2327"/>
                  </a:cubicBezTo>
                  <a:cubicBezTo>
                    <a:pt x="9867" y="5456"/>
                    <a:pt x="7781" y="8729"/>
                    <a:pt x="4011" y="8921"/>
                  </a:cubicBezTo>
                  <a:cubicBezTo>
                    <a:pt x="3869" y="8937"/>
                    <a:pt x="3727" y="8944"/>
                    <a:pt x="3586" y="8944"/>
                  </a:cubicBezTo>
                  <a:cubicBezTo>
                    <a:pt x="2698" y="8944"/>
                    <a:pt x="1811" y="8649"/>
                    <a:pt x="995" y="8151"/>
                  </a:cubicBezTo>
                  <a:cubicBezTo>
                    <a:pt x="1123" y="8151"/>
                    <a:pt x="1219" y="8167"/>
                    <a:pt x="1348" y="8167"/>
                  </a:cubicBezTo>
                  <a:cubicBezTo>
                    <a:pt x="2118" y="8167"/>
                    <a:pt x="2920" y="7878"/>
                    <a:pt x="3626" y="7349"/>
                  </a:cubicBezTo>
                  <a:cubicBezTo>
                    <a:pt x="3690" y="7301"/>
                    <a:pt x="3706" y="7220"/>
                    <a:pt x="3706" y="7140"/>
                  </a:cubicBezTo>
                  <a:cubicBezTo>
                    <a:pt x="3690" y="7060"/>
                    <a:pt x="3642" y="6996"/>
                    <a:pt x="3562" y="6980"/>
                  </a:cubicBezTo>
                  <a:cubicBezTo>
                    <a:pt x="3080" y="6835"/>
                    <a:pt x="1813" y="6386"/>
                    <a:pt x="1621" y="5761"/>
                  </a:cubicBezTo>
                  <a:lnTo>
                    <a:pt x="2439" y="5744"/>
                  </a:lnTo>
                  <a:cubicBezTo>
                    <a:pt x="2551" y="5744"/>
                    <a:pt x="2615" y="5664"/>
                    <a:pt x="2647" y="5552"/>
                  </a:cubicBezTo>
                  <a:cubicBezTo>
                    <a:pt x="2663" y="5456"/>
                    <a:pt x="2599" y="5375"/>
                    <a:pt x="2503" y="5343"/>
                  </a:cubicBezTo>
                  <a:cubicBezTo>
                    <a:pt x="2503" y="5343"/>
                    <a:pt x="1877" y="5135"/>
                    <a:pt x="1556" y="4862"/>
                  </a:cubicBezTo>
                  <a:cubicBezTo>
                    <a:pt x="1075" y="4429"/>
                    <a:pt x="818" y="3899"/>
                    <a:pt x="786" y="3547"/>
                  </a:cubicBezTo>
                  <a:lnTo>
                    <a:pt x="786" y="3547"/>
                  </a:lnTo>
                  <a:cubicBezTo>
                    <a:pt x="834" y="3579"/>
                    <a:pt x="899" y="3595"/>
                    <a:pt x="979" y="3627"/>
                  </a:cubicBezTo>
                  <a:cubicBezTo>
                    <a:pt x="1248" y="3729"/>
                    <a:pt x="1497" y="3740"/>
                    <a:pt x="1594" y="3740"/>
                  </a:cubicBezTo>
                  <a:cubicBezTo>
                    <a:pt x="1619" y="3740"/>
                    <a:pt x="1633" y="3739"/>
                    <a:pt x="1637" y="3739"/>
                  </a:cubicBezTo>
                  <a:cubicBezTo>
                    <a:pt x="1717" y="3739"/>
                    <a:pt x="1797" y="3675"/>
                    <a:pt x="1829" y="3595"/>
                  </a:cubicBezTo>
                  <a:cubicBezTo>
                    <a:pt x="1845" y="3514"/>
                    <a:pt x="1829" y="3418"/>
                    <a:pt x="1749" y="3370"/>
                  </a:cubicBezTo>
                  <a:cubicBezTo>
                    <a:pt x="1588" y="3258"/>
                    <a:pt x="1123" y="2873"/>
                    <a:pt x="979" y="2504"/>
                  </a:cubicBezTo>
                  <a:cubicBezTo>
                    <a:pt x="786" y="1942"/>
                    <a:pt x="802" y="1268"/>
                    <a:pt x="947" y="867"/>
                  </a:cubicBezTo>
                  <a:lnTo>
                    <a:pt x="947" y="867"/>
                  </a:lnTo>
                  <a:cubicBezTo>
                    <a:pt x="1187" y="1172"/>
                    <a:pt x="1685" y="1653"/>
                    <a:pt x="2808" y="2215"/>
                  </a:cubicBezTo>
                  <a:cubicBezTo>
                    <a:pt x="3786" y="2712"/>
                    <a:pt x="4813" y="3017"/>
                    <a:pt x="5615" y="3049"/>
                  </a:cubicBezTo>
                  <a:cubicBezTo>
                    <a:pt x="5631" y="3065"/>
                    <a:pt x="5680" y="3065"/>
                    <a:pt x="5696" y="3065"/>
                  </a:cubicBezTo>
                  <a:cubicBezTo>
                    <a:pt x="5792" y="3065"/>
                    <a:pt x="5888" y="2969"/>
                    <a:pt x="5888" y="2857"/>
                  </a:cubicBezTo>
                  <a:cubicBezTo>
                    <a:pt x="5888" y="2809"/>
                    <a:pt x="5888" y="2792"/>
                    <a:pt x="5872" y="2744"/>
                  </a:cubicBezTo>
                  <a:cubicBezTo>
                    <a:pt x="5840" y="2584"/>
                    <a:pt x="5792" y="2295"/>
                    <a:pt x="5792" y="2087"/>
                  </a:cubicBezTo>
                  <a:cubicBezTo>
                    <a:pt x="5792" y="1092"/>
                    <a:pt x="6738" y="290"/>
                    <a:pt x="7877" y="290"/>
                  </a:cubicBezTo>
                  <a:close/>
                  <a:moveTo>
                    <a:pt x="7894" y="1"/>
                  </a:moveTo>
                  <a:cubicBezTo>
                    <a:pt x="6514" y="1"/>
                    <a:pt x="5407" y="980"/>
                    <a:pt x="5407" y="2199"/>
                  </a:cubicBezTo>
                  <a:cubicBezTo>
                    <a:pt x="5407" y="2327"/>
                    <a:pt x="5423" y="2552"/>
                    <a:pt x="5455" y="2744"/>
                  </a:cubicBezTo>
                  <a:cubicBezTo>
                    <a:pt x="4749" y="2664"/>
                    <a:pt x="3851" y="2391"/>
                    <a:pt x="3000" y="1958"/>
                  </a:cubicBezTo>
                  <a:cubicBezTo>
                    <a:pt x="1332" y="1124"/>
                    <a:pt x="1155" y="546"/>
                    <a:pt x="1155" y="546"/>
                  </a:cubicBezTo>
                  <a:cubicBezTo>
                    <a:pt x="1139" y="466"/>
                    <a:pt x="1091" y="402"/>
                    <a:pt x="1011" y="386"/>
                  </a:cubicBezTo>
                  <a:cubicBezTo>
                    <a:pt x="993" y="377"/>
                    <a:pt x="973" y="373"/>
                    <a:pt x="952" y="373"/>
                  </a:cubicBezTo>
                  <a:cubicBezTo>
                    <a:pt x="898" y="373"/>
                    <a:pt x="841" y="399"/>
                    <a:pt x="818" y="434"/>
                  </a:cubicBezTo>
                  <a:cubicBezTo>
                    <a:pt x="481" y="803"/>
                    <a:pt x="321" y="1910"/>
                    <a:pt x="642" y="2760"/>
                  </a:cubicBezTo>
                  <a:cubicBezTo>
                    <a:pt x="722" y="2969"/>
                    <a:pt x="834" y="3161"/>
                    <a:pt x="979" y="3322"/>
                  </a:cubicBezTo>
                  <a:cubicBezTo>
                    <a:pt x="834" y="3274"/>
                    <a:pt x="786" y="3226"/>
                    <a:pt x="786" y="3226"/>
                  </a:cubicBezTo>
                  <a:cubicBezTo>
                    <a:pt x="752" y="3203"/>
                    <a:pt x="702" y="3180"/>
                    <a:pt x="653" y="3180"/>
                  </a:cubicBezTo>
                  <a:cubicBezTo>
                    <a:pt x="633" y="3180"/>
                    <a:pt x="613" y="3184"/>
                    <a:pt x="594" y="3194"/>
                  </a:cubicBezTo>
                  <a:cubicBezTo>
                    <a:pt x="546" y="3210"/>
                    <a:pt x="481" y="3242"/>
                    <a:pt x="465" y="3306"/>
                  </a:cubicBezTo>
                  <a:cubicBezTo>
                    <a:pt x="241" y="3835"/>
                    <a:pt x="626" y="4686"/>
                    <a:pt x="1316" y="5311"/>
                  </a:cubicBezTo>
                  <a:cubicBezTo>
                    <a:pt x="1396" y="5392"/>
                    <a:pt x="1508" y="5456"/>
                    <a:pt x="1604" y="5520"/>
                  </a:cubicBezTo>
                  <a:lnTo>
                    <a:pt x="1444" y="5520"/>
                  </a:lnTo>
                  <a:cubicBezTo>
                    <a:pt x="1348" y="5520"/>
                    <a:pt x="1268" y="5600"/>
                    <a:pt x="1235" y="5696"/>
                  </a:cubicBezTo>
                  <a:cubicBezTo>
                    <a:pt x="1187" y="6579"/>
                    <a:pt x="2423" y="7140"/>
                    <a:pt x="3113" y="7381"/>
                  </a:cubicBezTo>
                  <a:cubicBezTo>
                    <a:pt x="2567" y="7718"/>
                    <a:pt x="1990" y="7894"/>
                    <a:pt x="1396" y="7894"/>
                  </a:cubicBezTo>
                  <a:cubicBezTo>
                    <a:pt x="1027" y="7894"/>
                    <a:pt x="642" y="7846"/>
                    <a:pt x="273" y="7734"/>
                  </a:cubicBezTo>
                  <a:cubicBezTo>
                    <a:pt x="260" y="7732"/>
                    <a:pt x="248" y="7731"/>
                    <a:pt x="236" y="7731"/>
                  </a:cubicBezTo>
                  <a:cubicBezTo>
                    <a:pt x="156" y="7731"/>
                    <a:pt x="88" y="7776"/>
                    <a:pt x="32" y="7846"/>
                  </a:cubicBezTo>
                  <a:cubicBezTo>
                    <a:pt x="0" y="7926"/>
                    <a:pt x="16" y="8023"/>
                    <a:pt x="80" y="8087"/>
                  </a:cubicBezTo>
                  <a:cubicBezTo>
                    <a:pt x="1203" y="9001"/>
                    <a:pt x="2519" y="9499"/>
                    <a:pt x="3802" y="9499"/>
                  </a:cubicBezTo>
                  <a:cubicBezTo>
                    <a:pt x="3835" y="9370"/>
                    <a:pt x="3931" y="9370"/>
                    <a:pt x="4011" y="9370"/>
                  </a:cubicBezTo>
                  <a:cubicBezTo>
                    <a:pt x="7974" y="9162"/>
                    <a:pt x="10188" y="5777"/>
                    <a:pt x="10348" y="2504"/>
                  </a:cubicBezTo>
                  <a:cubicBezTo>
                    <a:pt x="10444" y="2440"/>
                    <a:pt x="10605" y="2311"/>
                    <a:pt x="10862" y="2038"/>
                  </a:cubicBezTo>
                  <a:cubicBezTo>
                    <a:pt x="11263" y="1637"/>
                    <a:pt x="11535" y="1188"/>
                    <a:pt x="11535" y="1156"/>
                  </a:cubicBezTo>
                  <a:cubicBezTo>
                    <a:pt x="11567" y="1076"/>
                    <a:pt x="11551" y="996"/>
                    <a:pt x="11503" y="947"/>
                  </a:cubicBezTo>
                  <a:cubicBezTo>
                    <a:pt x="11482" y="905"/>
                    <a:pt x="11432" y="883"/>
                    <a:pt x="11377" y="883"/>
                  </a:cubicBezTo>
                  <a:cubicBezTo>
                    <a:pt x="11350" y="883"/>
                    <a:pt x="11321" y="889"/>
                    <a:pt x="11295" y="899"/>
                  </a:cubicBezTo>
                  <a:cubicBezTo>
                    <a:pt x="11166" y="947"/>
                    <a:pt x="10910" y="1060"/>
                    <a:pt x="10701" y="1140"/>
                  </a:cubicBezTo>
                  <a:cubicBezTo>
                    <a:pt x="10926" y="915"/>
                    <a:pt x="11134" y="659"/>
                    <a:pt x="11182" y="482"/>
                  </a:cubicBezTo>
                  <a:cubicBezTo>
                    <a:pt x="11231" y="386"/>
                    <a:pt x="11214" y="274"/>
                    <a:pt x="11166" y="193"/>
                  </a:cubicBezTo>
                  <a:cubicBezTo>
                    <a:pt x="11166" y="177"/>
                    <a:pt x="11150" y="177"/>
                    <a:pt x="11134" y="161"/>
                  </a:cubicBezTo>
                  <a:lnTo>
                    <a:pt x="11102" y="161"/>
                  </a:lnTo>
                  <a:lnTo>
                    <a:pt x="11086" y="145"/>
                  </a:lnTo>
                  <a:lnTo>
                    <a:pt x="10926" y="145"/>
                  </a:lnTo>
                  <a:lnTo>
                    <a:pt x="10188" y="466"/>
                  </a:lnTo>
                  <a:lnTo>
                    <a:pt x="9706" y="675"/>
                  </a:lnTo>
                  <a:cubicBezTo>
                    <a:pt x="9241" y="242"/>
                    <a:pt x="8583" y="1"/>
                    <a:pt x="7894"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682925" y="858250"/>
              <a:ext cx="321700" cy="218625"/>
            </a:xfrm>
            <a:custGeom>
              <a:avLst/>
              <a:gdLst/>
              <a:ahLst/>
              <a:cxnLst/>
              <a:rect l="l" t="t" r="r" b="b"/>
              <a:pathLst>
                <a:path w="12868" h="8745" extrusionOk="0">
                  <a:moveTo>
                    <a:pt x="12033" y="1"/>
                  </a:moveTo>
                  <a:cubicBezTo>
                    <a:pt x="12322" y="691"/>
                    <a:pt x="12498" y="1477"/>
                    <a:pt x="12498" y="2295"/>
                  </a:cubicBezTo>
                  <a:cubicBezTo>
                    <a:pt x="12498" y="5632"/>
                    <a:pt x="9787" y="8344"/>
                    <a:pt x="6450" y="8344"/>
                  </a:cubicBezTo>
                  <a:cubicBezTo>
                    <a:pt x="5407" y="8344"/>
                    <a:pt x="4364" y="8055"/>
                    <a:pt x="3450" y="7541"/>
                  </a:cubicBezTo>
                  <a:cubicBezTo>
                    <a:pt x="3401" y="7525"/>
                    <a:pt x="3385" y="7525"/>
                    <a:pt x="3353" y="7525"/>
                  </a:cubicBezTo>
                  <a:cubicBezTo>
                    <a:pt x="3321" y="7525"/>
                    <a:pt x="3305" y="7525"/>
                    <a:pt x="3289" y="7541"/>
                  </a:cubicBezTo>
                  <a:lnTo>
                    <a:pt x="1187" y="8263"/>
                  </a:lnTo>
                  <a:lnTo>
                    <a:pt x="1621" y="6033"/>
                  </a:lnTo>
                  <a:cubicBezTo>
                    <a:pt x="1637" y="5969"/>
                    <a:pt x="1621" y="5921"/>
                    <a:pt x="1588" y="5873"/>
                  </a:cubicBezTo>
                  <a:cubicBezTo>
                    <a:pt x="818" y="4830"/>
                    <a:pt x="417" y="3611"/>
                    <a:pt x="417" y="2327"/>
                  </a:cubicBezTo>
                  <a:cubicBezTo>
                    <a:pt x="417" y="1509"/>
                    <a:pt x="578" y="723"/>
                    <a:pt x="883" y="17"/>
                  </a:cubicBezTo>
                  <a:lnTo>
                    <a:pt x="465" y="17"/>
                  </a:lnTo>
                  <a:cubicBezTo>
                    <a:pt x="177" y="739"/>
                    <a:pt x="32" y="1525"/>
                    <a:pt x="32" y="2327"/>
                  </a:cubicBezTo>
                  <a:cubicBezTo>
                    <a:pt x="0" y="3675"/>
                    <a:pt x="401" y="4958"/>
                    <a:pt x="1187" y="6033"/>
                  </a:cubicBezTo>
                  <a:lnTo>
                    <a:pt x="690" y="8520"/>
                  </a:lnTo>
                  <a:cubicBezTo>
                    <a:pt x="674" y="8600"/>
                    <a:pt x="722" y="8664"/>
                    <a:pt x="754" y="8697"/>
                  </a:cubicBezTo>
                  <a:cubicBezTo>
                    <a:pt x="802" y="8745"/>
                    <a:pt x="834" y="8745"/>
                    <a:pt x="899" y="8745"/>
                  </a:cubicBezTo>
                  <a:cubicBezTo>
                    <a:pt x="915" y="8745"/>
                    <a:pt x="947" y="8745"/>
                    <a:pt x="963" y="8729"/>
                  </a:cubicBezTo>
                  <a:lnTo>
                    <a:pt x="3305" y="7926"/>
                  </a:lnTo>
                  <a:cubicBezTo>
                    <a:pt x="4268" y="8456"/>
                    <a:pt x="5327" y="8745"/>
                    <a:pt x="6434" y="8745"/>
                  </a:cubicBezTo>
                  <a:cubicBezTo>
                    <a:pt x="9979" y="8745"/>
                    <a:pt x="12867" y="5857"/>
                    <a:pt x="12867" y="2295"/>
                  </a:cubicBezTo>
                  <a:cubicBezTo>
                    <a:pt x="12867" y="1477"/>
                    <a:pt x="12707" y="723"/>
                    <a:pt x="12450"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742675" y="858675"/>
              <a:ext cx="201375" cy="150425"/>
            </a:xfrm>
            <a:custGeom>
              <a:avLst/>
              <a:gdLst/>
              <a:ahLst/>
              <a:cxnLst/>
              <a:rect l="l" t="t" r="r" b="b"/>
              <a:pathLst>
                <a:path w="8055" h="6017" extrusionOk="0">
                  <a:moveTo>
                    <a:pt x="113" y="0"/>
                  </a:moveTo>
                  <a:cubicBezTo>
                    <a:pt x="1" y="321"/>
                    <a:pt x="33" y="738"/>
                    <a:pt x="177" y="1332"/>
                  </a:cubicBezTo>
                  <a:cubicBezTo>
                    <a:pt x="402" y="2326"/>
                    <a:pt x="1380" y="3417"/>
                    <a:pt x="2327" y="4332"/>
                  </a:cubicBezTo>
                  <a:cubicBezTo>
                    <a:pt x="3338" y="5359"/>
                    <a:pt x="5247" y="6016"/>
                    <a:pt x="6113" y="6016"/>
                  </a:cubicBezTo>
                  <a:cubicBezTo>
                    <a:pt x="6947" y="6016"/>
                    <a:pt x="7509" y="5455"/>
                    <a:pt x="7718" y="5262"/>
                  </a:cubicBezTo>
                  <a:lnTo>
                    <a:pt x="7734" y="5230"/>
                  </a:lnTo>
                  <a:cubicBezTo>
                    <a:pt x="7974" y="4990"/>
                    <a:pt x="8054" y="4364"/>
                    <a:pt x="8054" y="4171"/>
                  </a:cubicBezTo>
                  <a:cubicBezTo>
                    <a:pt x="8054" y="3915"/>
                    <a:pt x="7894" y="3770"/>
                    <a:pt x="7798" y="3722"/>
                  </a:cubicBezTo>
                  <a:cubicBezTo>
                    <a:pt x="7685" y="3674"/>
                    <a:pt x="6562" y="3128"/>
                    <a:pt x="6290" y="2984"/>
                  </a:cubicBezTo>
                  <a:cubicBezTo>
                    <a:pt x="6201" y="2942"/>
                    <a:pt x="6117" y="2925"/>
                    <a:pt x="6040" y="2925"/>
                  </a:cubicBezTo>
                  <a:cubicBezTo>
                    <a:pt x="5823" y="2925"/>
                    <a:pt x="5659" y="3057"/>
                    <a:pt x="5600" y="3128"/>
                  </a:cubicBezTo>
                  <a:cubicBezTo>
                    <a:pt x="5407" y="3385"/>
                    <a:pt x="5070" y="3802"/>
                    <a:pt x="5006" y="3866"/>
                  </a:cubicBezTo>
                  <a:cubicBezTo>
                    <a:pt x="4990" y="3883"/>
                    <a:pt x="4958" y="3883"/>
                    <a:pt x="4942" y="3883"/>
                  </a:cubicBezTo>
                  <a:cubicBezTo>
                    <a:pt x="4782" y="3834"/>
                    <a:pt x="3883" y="3465"/>
                    <a:pt x="3418" y="2984"/>
                  </a:cubicBezTo>
                  <a:cubicBezTo>
                    <a:pt x="2985" y="2551"/>
                    <a:pt x="2712" y="2166"/>
                    <a:pt x="2536" y="1925"/>
                  </a:cubicBezTo>
                  <a:cubicBezTo>
                    <a:pt x="2503" y="1861"/>
                    <a:pt x="2455" y="1829"/>
                    <a:pt x="2439" y="1781"/>
                  </a:cubicBezTo>
                  <a:cubicBezTo>
                    <a:pt x="2375" y="1685"/>
                    <a:pt x="2423" y="1604"/>
                    <a:pt x="2439" y="1588"/>
                  </a:cubicBezTo>
                  <a:cubicBezTo>
                    <a:pt x="2503" y="1524"/>
                    <a:pt x="2776" y="1235"/>
                    <a:pt x="2905" y="1043"/>
                  </a:cubicBezTo>
                  <a:cubicBezTo>
                    <a:pt x="3065" y="802"/>
                    <a:pt x="3017" y="545"/>
                    <a:pt x="2953" y="417"/>
                  </a:cubicBezTo>
                  <a:cubicBezTo>
                    <a:pt x="2953" y="401"/>
                    <a:pt x="2872" y="225"/>
                    <a:pt x="2776" y="0"/>
                  </a:cubicBezTo>
                  <a:lnTo>
                    <a:pt x="2343" y="0"/>
                  </a:lnTo>
                  <a:cubicBezTo>
                    <a:pt x="2439" y="225"/>
                    <a:pt x="2519" y="433"/>
                    <a:pt x="2584" y="578"/>
                  </a:cubicBezTo>
                  <a:cubicBezTo>
                    <a:pt x="2584" y="578"/>
                    <a:pt x="2616" y="722"/>
                    <a:pt x="2536" y="834"/>
                  </a:cubicBezTo>
                  <a:cubicBezTo>
                    <a:pt x="2423" y="1043"/>
                    <a:pt x="2118" y="1348"/>
                    <a:pt x="2118" y="1348"/>
                  </a:cubicBezTo>
                  <a:lnTo>
                    <a:pt x="2102" y="1364"/>
                  </a:lnTo>
                  <a:cubicBezTo>
                    <a:pt x="1990" y="1476"/>
                    <a:pt x="1878" y="1781"/>
                    <a:pt x="2102" y="2070"/>
                  </a:cubicBezTo>
                  <a:cubicBezTo>
                    <a:pt x="2118" y="2102"/>
                    <a:pt x="2150" y="2150"/>
                    <a:pt x="2199" y="2198"/>
                  </a:cubicBezTo>
                  <a:cubicBezTo>
                    <a:pt x="2375" y="2471"/>
                    <a:pt x="2632" y="2840"/>
                    <a:pt x="3113" y="3305"/>
                  </a:cubicBezTo>
                  <a:cubicBezTo>
                    <a:pt x="3707" y="3883"/>
                    <a:pt x="4766" y="4300"/>
                    <a:pt x="4830" y="4316"/>
                  </a:cubicBezTo>
                  <a:cubicBezTo>
                    <a:pt x="4846" y="4316"/>
                    <a:pt x="4846" y="4316"/>
                    <a:pt x="4862" y="4332"/>
                  </a:cubicBezTo>
                  <a:cubicBezTo>
                    <a:pt x="4865" y="4332"/>
                    <a:pt x="4873" y="4332"/>
                    <a:pt x="4887" y="4332"/>
                  </a:cubicBezTo>
                  <a:cubicBezTo>
                    <a:pt x="4956" y="4332"/>
                    <a:pt x="5145" y="4321"/>
                    <a:pt x="5279" y="4187"/>
                  </a:cubicBezTo>
                  <a:cubicBezTo>
                    <a:pt x="5391" y="4091"/>
                    <a:pt x="5824" y="3530"/>
                    <a:pt x="5921" y="3417"/>
                  </a:cubicBezTo>
                  <a:cubicBezTo>
                    <a:pt x="5945" y="3393"/>
                    <a:pt x="5998" y="3359"/>
                    <a:pt x="6072" y="3359"/>
                  </a:cubicBezTo>
                  <a:cubicBezTo>
                    <a:pt x="6095" y="3359"/>
                    <a:pt x="6119" y="3362"/>
                    <a:pt x="6145" y="3369"/>
                  </a:cubicBezTo>
                  <a:cubicBezTo>
                    <a:pt x="6434" y="3497"/>
                    <a:pt x="7637" y="4091"/>
                    <a:pt x="7653" y="4107"/>
                  </a:cubicBezTo>
                  <a:cubicBezTo>
                    <a:pt x="7653" y="4107"/>
                    <a:pt x="7669" y="4139"/>
                    <a:pt x="7669" y="4187"/>
                  </a:cubicBezTo>
                  <a:cubicBezTo>
                    <a:pt x="7669" y="4412"/>
                    <a:pt x="7573" y="4861"/>
                    <a:pt x="7477" y="4973"/>
                  </a:cubicBezTo>
                  <a:lnTo>
                    <a:pt x="7445" y="4990"/>
                  </a:lnTo>
                  <a:cubicBezTo>
                    <a:pt x="7268" y="5166"/>
                    <a:pt x="6803" y="5631"/>
                    <a:pt x="6129" y="5631"/>
                  </a:cubicBezTo>
                  <a:cubicBezTo>
                    <a:pt x="5439" y="5631"/>
                    <a:pt x="3594" y="5038"/>
                    <a:pt x="2632" y="4075"/>
                  </a:cubicBezTo>
                  <a:cubicBezTo>
                    <a:pt x="1749" y="3193"/>
                    <a:pt x="819" y="2150"/>
                    <a:pt x="610" y="1235"/>
                  </a:cubicBezTo>
                  <a:cubicBezTo>
                    <a:pt x="466" y="594"/>
                    <a:pt x="450" y="257"/>
                    <a:pt x="514"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722125" y="863075"/>
              <a:ext cx="416350" cy="384275"/>
            </a:xfrm>
            <a:custGeom>
              <a:avLst/>
              <a:gdLst/>
              <a:ahLst/>
              <a:cxnLst/>
              <a:rect l="l" t="t" r="r" b="b"/>
              <a:pathLst>
                <a:path w="16654" h="15371" extrusionOk="0">
                  <a:moveTo>
                    <a:pt x="11007" y="418"/>
                  </a:moveTo>
                  <a:cubicBezTo>
                    <a:pt x="13894" y="418"/>
                    <a:pt x="16269" y="2776"/>
                    <a:pt x="16269" y="5680"/>
                  </a:cubicBezTo>
                  <a:cubicBezTo>
                    <a:pt x="16253" y="8552"/>
                    <a:pt x="13894" y="10894"/>
                    <a:pt x="11007" y="10894"/>
                  </a:cubicBezTo>
                  <a:cubicBezTo>
                    <a:pt x="10445" y="10894"/>
                    <a:pt x="9884" y="10798"/>
                    <a:pt x="9354" y="10621"/>
                  </a:cubicBezTo>
                  <a:cubicBezTo>
                    <a:pt x="9322" y="10621"/>
                    <a:pt x="9306" y="10589"/>
                    <a:pt x="9274" y="10589"/>
                  </a:cubicBezTo>
                  <a:cubicBezTo>
                    <a:pt x="9194" y="10573"/>
                    <a:pt x="9130" y="10541"/>
                    <a:pt x="9049" y="10509"/>
                  </a:cubicBezTo>
                  <a:cubicBezTo>
                    <a:pt x="9001" y="10493"/>
                    <a:pt x="8985" y="10493"/>
                    <a:pt x="8953" y="10477"/>
                  </a:cubicBezTo>
                  <a:cubicBezTo>
                    <a:pt x="8889" y="10461"/>
                    <a:pt x="8809" y="10413"/>
                    <a:pt x="8744" y="10381"/>
                  </a:cubicBezTo>
                  <a:cubicBezTo>
                    <a:pt x="8728" y="10349"/>
                    <a:pt x="8680" y="10349"/>
                    <a:pt x="8664" y="10332"/>
                  </a:cubicBezTo>
                  <a:cubicBezTo>
                    <a:pt x="8568" y="10300"/>
                    <a:pt x="8488" y="10236"/>
                    <a:pt x="8392" y="10188"/>
                  </a:cubicBezTo>
                  <a:cubicBezTo>
                    <a:pt x="8359" y="10172"/>
                    <a:pt x="8343" y="10172"/>
                    <a:pt x="8311" y="10172"/>
                  </a:cubicBezTo>
                  <a:lnTo>
                    <a:pt x="8263" y="10172"/>
                  </a:lnTo>
                  <a:cubicBezTo>
                    <a:pt x="8247" y="10172"/>
                    <a:pt x="8231" y="10172"/>
                    <a:pt x="8199" y="10188"/>
                  </a:cubicBezTo>
                  <a:lnTo>
                    <a:pt x="6418" y="10814"/>
                  </a:lnTo>
                  <a:lnTo>
                    <a:pt x="6418" y="10814"/>
                  </a:lnTo>
                  <a:lnTo>
                    <a:pt x="6787" y="8905"/>
                  </a:lnTo>
                  <a:cubicBezTo>
                    <a:pt x="6803" y="8856"/>
                    <a:pt x="6787" y="8792"/>
                    <a:pt x="6739" y="8744"/>
                  </a:cubicBezTo>
                  <a:cubicBezTo>
                    <a:pt x="6659" y="8648"/>
                    <a:pt x="6595" y="8552"/>
                    <a:pt x="6514" y="8423"/>
                  </a:cubicBezTo>
                  <a:cubicBezTo>
                    <a:pt x="6498" y="8391"/>
                    <a:pt x="6466" y="8327"/>
                    <a:pt x="6434" y="8295"/>
                  </a:cubicBezTo>
                  <a:cubicBezTo>
                    <a:pt x="6402" y="8231"/>
                    <a:pt x="6354" y="8167"/>
                    <a:pt x="6338" y="8102"/>
                  </a:cubicBezTo>
                  <a:cubicBezTo>
                    <a:pt x="6306" y="8054"/>
                    <a:pt x="6274" y="7990"/>
                    <a:pt x="6242" y="7926"/>
                  </a:cubicBezTo>
                  <a:cubicBezTo>
                    <a:pt x="6226" y="7878"/>
                    <a:pt x="6194" y="7830"/>
                    <a:pt x="6178" y="7782"/>
                  </a:cubicBezTo>
                  <a:cubicBezTo>
                    <a:pt x="6145" y="7701"/>
                    <a:pt x="6113" y="7637"/>
                    <a:pt x="6097" y="7557"/>
                  </a:cubicBezTo>
                  <a:cubicBezTo>
                    <a:pt x="6081" y="7525"/>
                    <a:pt x="6081" y="7477"/>
                    <a:pt x="6065" y="7445"/>
                  </a:cubicBezTo>
                  <a:cubicBezTo>
                    <a:pt x="6033" y="7364"/>
                    <a:pt x="6001" y="7284"/>
                    <a:pt x="5985" y="7204"/>
                  </a:cubicBezTo>
                  <a:cubicBezTo>
                    <a:pt x="5985" y="7188"/>
                    <a:pt x="5953" y="7140"/>
                    <a:pt x="5953" y="7124"/>
                  </a:cubicBezTo>
                  <a:cubicBezTo>
                    <a:pt x="5873" y="6819"/>
                    <a:pt x="5792" y="6498"/>
                    <a:pt x="5776" y="6177"/>
                  </a:cubicBezTo>
                  <a:cubicBezTo>
                    <a:pt x="5760" y="6017"/>
                    <a:pt x="5760" y="5840"/>
                    <a:pt x="5760" y="5680"/>
                  </a:cubicBezTo>
                  <a:cubicBezTo>
                    <a:pt x="5760" y="2792"/>
                    <a:pt x="8103" y="418"/>
                    <a:pt x="11007" y="418"/>
                  </a:cubicBezTo>
                  <a:close/>
                  <a:moveTo>
                    <a:pt x="4750" y="6273"/>
                  </a:moveTo>
                  <a:cubicBezTo>
                    <a:pt x="4974" y="6273"/>
                    <a:pt x="5183" y="6306"/>
                    <a:pt x="5391" y="6322"/>
                  </a:cubicBezTo>
                  <a:lnTo>
                    <a:pt x="5391" y="6386"/>
                  </a:lnTo>
                  <a:cubicBezTo>
                    <a:pt x="5423" y="6466"/>
                    <a:pt x="5423" y="6546"/>
                    <a:pt x="5440" y="6626"/>
                  </a:cubicBezTo>
                  <a:cubicBezTo>
                    <a:pt x="5440" y="6659"/>
                    <a:pt x="5456" y="6707"/>
                    <a:pt x="5456" y="6739"/>
                  </a:cubicBezTo>
                  <a:cubicBezTo>
                    <a:pt x="5472" y="6819"/>
                    <a:pt x="5488" y="6915"/>
                    <a:pt x="5520" y="6995"/>
                  </a:cubicBezTo>
                  <a:cubicBezTo>
                    <a:pt x="5552" y="7204"/>
                    <a:pt x="5632" y="7397"/>
                    <a:pt x="5696" y="7589"/>
                  </a:cubicBezTo>
                  <a:cubicBezTo>
                    <a:pt x="5712" y="7621"/>
                    <a:pt x="5712" y="7637"/>
                    <a:pt x="5728" y="7685"/>
                  </a:cubicBezTo>
                  <a:cubicBezTo>
                    <a:pt x="5760" y="7766"/>
                    <a:pt x="5792" y="7830"/>
                    <a:pt x="5841" y="7910"/>
                  </a:cubicBezTo>
                  <a:cubicBezTo>
                    <a:pt x="5857" y="7958"/>
                    <a:pt x="5873" y="8006"/>
                    <a:pt x="5889" y="8038"/>
                  </a:cubicBezTo>
                  <a:cubicBezTo>
                    <a:pt x="5921" y="8102"/>
                    <a:pt x="5953" y="8167"/>
                    <a:pt x="6001" y="8231"/>
                  </a:cubicBezTo>
                  <a:cubicBezTo>
                    <a:pt x="6033" y="8279"/>
                    <a:pt x="6065" y="8343"/>
                    <a:pt x="6097" y="8407"/>
                  </a:cubicBezTo>
                  <a:cubicBezTo>
                    <a:pt x="6113" y="8439"/>
                    <a:pt x="6161" y="8504"/>
                    <a:pt x="6178" y="8552"/>
                  </a:cubicBezTo>
                  <a:cubicBezTo>
                    <a:pt x="6242" y="8648"/>
                    <a:pt x="6322" y="8760"/>
                    <a:pt x="6370" y="8873"/>
                  </a:cubicBezTo>
                  <a:lnTo>
                    <a:pt x="6370" y="8889"/>
                  </a:lnTo>
                  <a:lnTo>
                    <a:pt x="6081" y="10445"/>
                  </a:lnTo>
                  <a:cubicBezTo>
                    <a:pt x="6033" y="10397"/>
                    <a:pt x="5953" y="10332"/>
                    <a:pt x="5873" y="10332"/>
                  </a:cubicBezTo>
                  <a:cubicBezTo>
                    <a:pt x="5728" y="10332"/>
                    <a:pt x="5616" y="10445"/>
                    <a:pt x="5616" y="10589"/>
                  </a:cubicBezTo>
                  <a:cubicBezTo>
                    <a:pt x="5616" y="10734"/>
                    <a:pt x="5728" y="10846"/>
                    <a:pt x="5873" y="10846"/>
                  </a:cubicBezTo>
                  <a:cubicBezTo>
                    <a:pt x="5937" y="10846"/>
                    <a:pt x="5969" y="10830"/>
                    <a:pt x="6017" y="10814"/>
                  </a:cubicBezTo>
                  <a:lnTo>
                    <a:pt x="6017" y="10814"/>
                  </a:lnTo>
                  <a:lnTo>
                    <a:pt x="5969" y="11054"/>
                  </a:lnTo>
                  <a:cubicBezTo>
                    <a:pt x="5953" y="11135"/>
                    <a:pt x="6001" y="11199"/>
                    <a:pt x="6033" y="11231"/>
                  </a:cubicBezTo>
                  <a:cubicBezTo>
                    <a:pt x="6065" y="11247"/>
                    <a:pt x="6081" y="11247"/>
                    <a:pt x="6097" y="11279"/>
                  </a:cubicBezTo>
                  <a:lnTo>
                    <a:pt x="6178" y="11279"/>
                  </a:lnTo>
                  <a:cubicBezTo>
                    <a:pt x="6194" y="11279"/>
                    <a:pt x="6226" y="11279"/>
                    <a:pt x="6242" y="11247"/>
                  </a:cubicBezTo>
                  <a:lnTo>
                    <a:pt x="8279" y="10557"/>
                  </a:lnTo>
                  <a:lnTo>
                    <a:pt x="8648" y="10734"/>
                  </a:lnTo>
                  <a:cubicBezTo>
                    <a:pt x="8680" y="10750"/>
                    <a:pt x="8728" y="10766"/>
                    <a:pt x="8744" y="10766"/>
                  </a:cubicBezTo>
                  <a:cubicBezTo>
                    <a:pt x="8841" y="10814"/>
                    <a:pt x="8921" y="10846"/>
                    <a:pt x="9033" y="10894"/>
                  </a:cubicBezTo>
                  <a:cubicBezTo>
                    <a:pt x="9049" y="10894"/>
                    <a:pt x="9065" y="10910"/>
                    <a:pt x="9081" y="10910"/>
                  </a:cubicBezTo>
                  <a:cubicBezTo>
                    <a:pt x="9001" y="11760"/>
                    <a:pt x="8728" y="12514"/>
                    <a:pt x="8263" y="13156"/>
                  </a:cubicBezTo>
                  <a:cubicBezTo>
                    <a:pt x="8231" y="13204"/>
                    <a:pt x="8231" y="13268"/>
                    <a:pt x="8231" y="13317"/>
                  </a:cubicBezTo>
                  <a:lnTo>
                    <a:pt x="8520" y="14841"/>
                  </a:lnTo>
                  <a:lnTo>
                    <a:pt x="8520" y="14841"/>
                  </a:lnTo>
                  <a:lnTo>
                    <a:pt x="7076" y="14343"/>
                  </a:lnTo>
                  <a:cubicBezTo>
                    <a:pt x="7056" y="14337"/>
                    <a:pt x="7033" y="14333"/>
                    <a:pt x="7010" y="14333"/>
                  </a:cubicBezTo>
                  <a:cubicBezTo>
                    <a:pt x="6977" y="14333"/>
                    <a:pt x="6944" y="14341"/>
                    <a:pt x="6916" y="14359"/>
                  </a:cubicBezTo>
                  <a:cubicBezTo>
                    <a:pt x="6258" y="14744"/>
                    <a:pt x="5520" y="14937"/>
                    <a:pt x="4750" y="14937"/>
                  </a:cubicBezTo>
                  <a:cubicBezTo>
                    <a:pt x="2375" y="14937"/>
                    <a:pt x="418" y="12996"/>
                    <a:pt x="418" y="10605"/>
                  </a:cubicBezTo>
                  <a:cubicBezTo>
                    <a:pt x="418" y="8231"/>
                    <a:pt x="2359" y="6273"/>
                    <a:pt x="4750" y="6273"/>
                  </a:cubicBezTo>
                  <a:close/>
                  <a:moveTo>
                    <a:pt x="10991" y="0"/>
                  </a:moveTo>
                  <a:cubicBezTo>
                    <a:pt x="7878" y="0"/>
                    <a:pt x="5343" y="2535"/>
                    <a:pt x="5343" y="5664"/>
                  </a:cubicBezTo>
                  <a:cubicBezTo>
                    <a:pt x="5343" y="5760"/>
                    <a:pt x="5343" y="5840"/>
                    <a:pt x="5359" y="5921"/>
                  </a:cubicBezTo>
                  <a:cubicBezTo>
                    <a:pt x="5151" y="5904"/>
                    <a:pt x="4958" y="5888"/>
                    <a:pt x="4734" y="5888"/>
                  </a:cubicBezTo>
                  <a:cubicBezTo>
                    <a:pt x="2135" y="5888"/>
                    <a:pt x="1" y="8006"/>
                    <a:pt x="1" y="10621"/>
                  </a:cubicBezTo>
                  <a:cubicBezTo>
                    <a:pt x="1" y="13220"/>
                    <a:pt x="2135" y="15354"/>
                    <a:pt x="4734" y="15354"/>
                  </a:cubicBezTo>
                  <a:cubicBezTo>
                    <a:pt x="5536" y="15354"/>
                    <a:pt x="6322" y="15145"/>
                    <a:pt x="7028" y="14760"/>
                  </a:cubicBezTo>
                  <a:lnTo>
                    <a:pt x="8712" y="15354"/>
                  </a:lnTo>
                  <a:cubicBezTo>
                    <a:pt x="8728" y="15354"/>
                    <a:pt x="8744" y="15370"/>
                    <a:pt x="8761" y="15370"/>
                  </a:cubicBezTo>
                  <a:cubicBezTo>
                    <a:pt x="8809" y="15370"/>
                    <a:pt x="8873" y="15354"/>
                    <a:pt x="8905" y="15322"/>
                  </a:cubicBezTo>
                  <a:cubicBezTo>
                    <a:pt x="8969" y="15290"/>
                    <a:pt x="8985" y="15210"/>
                    <a:pt x="8969" y="15145"/>
                  </a:cubicBezTo>
                  <a:lnTo>
                    <a:pt x="8632" y="13365"/>
                  </a:lnTo>
                  <a:cubicBezTo>
                    <a:pt x="9081" y="12691"/>
                    <a:pt x="9370" y="11937"/>
                    <a:pt x="9450" y="11119"/>
                  </a:cubicBezTo>
                  <a:cubicBezTo>
                    <a:pt x="9948" y="11247"/>
                    <a:pt x="10477" y="11327"/>
                    <a:pt x="10991" y="11327"/>
                  </a:cubicBezTo>
                  <a:cubicBezTo>
                    <a:pt x="14119" y="11295"/>
                    <a:pt x="16654" y="8776"/>
                    <a:pt x="16654" y="5664"/>
                  </a:cubicBezTo>
                  <a:cubicBezTo>
                    <a:pt x="16654" y="2551"/>
                    <a:pt x="14119" y="0"/>
                    <a:pt x="10991"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926275" y="1037950"/>
              <a:ext cx="142425" cy="10050"/>
            </a:xfrm>
            <a:custGeom>
              <a:avLst/>
              <a:gdLst/>
              <a:ahLst/>
              <a:cxnLst/>
              <a:rect l="l" t="t" r="r" b="b"/>
              <a:pathLst>
                <a:path w="5697" h="402" extrusionOk="0">
                  <a:moveTo>
                    <a:pt x="193" y="0"/>
                  </a:moveTo>
                  <a:cubicBezTo>
                    <a:pt x="81" y="0"/>
                    <a:pt x="1" y="81"/>
                    <a:pt x="1" y="209"/>
                  </a:cubicBezTo>
                  <a:cubicBezTo>
                    <a:pt x="1" y="337"/>
                    <a:pt x="81" y="402"/>
                    <a:pt x="193" y="402"/>
                  </a:cubicBezTo>
                  <a:lnTo>
                    <a:pt x="5488" y="402"/>
                  </a:lnTo>
                  <a:cubicBezTo>
                    <a:pt x="5616" y="402"/>
                    <a:pt x="5696" y="337"/>
                    <a:pt x="5696" y="209"/>
                  </a:cubicBezTo>
                  <a:cubicBezTo>
                    <a:pt x="5696" y="81"/>
                    <a:pt x="5600" y="0"/>
                    <a:pt x="5488"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926275" y="999450"/>
              <a:ext cx="142425" cy="10050"/>
            </a:xfrm>
            <a:custGeom>
              <a:avLst/>
              <a:gdLst/>
              <a:ahLst/>
              <a:cxnLst/>
              <a:rect l="l" t="t" r="r" b="b"/>
              <a:pathLst>
                <a:path w="5697" h="402" extrusionOk="0">
                  <a:moveTo>
                    <a:pt x="193" y="0"/>
                  </a:moveTo>
                  <a:cubicBezTo>
                    <a:pt x="81" y="0"/>
                    <a:pt x="1" y="80"/>
                    <a:pt x="1" y="209"/>
                  </a:cubicBezTo>
                  <a:cubicBezTo>
                    <a:pt x="1" y="321"/>
                    <a:pt x="81" y="401"/>
                    <a:pt x="193" y="401"/>
                  </a:cubicBezTo>
                  <a:lnTo>
                    <a:pt x="5488" y="401"/>
                  </a:lnTo>
                  <a:cubicBezTo>
                    <a:pt x="5616" y="401"/>
                    <a:pt x="5696" y="321"/>
                    <a:pt x="5696" y="209"/>
                  </a:cubicBezTo>
                  <a:cubicBezTo>
                    <a:pt x="5696" y="80"/>
                    <a:pt x="5600" y="0"/>
                    <a:pt x="5488"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926275" y="960550"/>
              <a:ext cx="142425" cy="10050"/>
            </a:xfrm>
            <a:custGeom>
              <a:avLst/>
              <a:gdLst/>
              <a:ahLst/>
              <a:cxnLst/>
              <a:rect l="l" t="t" r="r" b="b"/>
              <a:pathLst>
                <a:path w="5697" h="402" extrusionOk="0">
                  <a:moveTo>
                    <a:pt x="193" y="0"/>
                  </a:moveTo>
                  <a:cubicBezTo>
                    <a:pt x="81" y="0"/>
                    <a:pt x="1" y="80"/>
                    <a:pt x="1" y="193"/>
                  </a:cubicBezTo>
                  <a:cubicBezTo>
                    <a:pt x="1" y="321"/>
                    <a:pt x="81" y="401"/>
                    <a:pt x="193" y="401"/>
                  </a:cubicBezTo>
                  <a:lnTo>
                    <a:pt x="5488" y="401"/>
                  </a:lnTo>
                  <a:cubicBezTo>
                    <a:pt x="5616" y="401"/>
                    <a:pt x="5696" y="321"/>
                    <a:pt x="5696" y="193"/>
                  </a:cubicBezTo>
                  <a:cubicBezTo>
                    <a:pt x="5696" y="80"/>
                    <a:pt x="5600" y="0"/>
                    <a:pt x="5488"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802750" y="1121775"/>
              <a:ext cx="13250" cy="13250"/>
            </a:xfrm>
            <a:custGeom>
              <a:avLst/>
              <a:gdLst/>
              <a:ahLst/>
              <a:cxnLst/>
              <a:rect l="l" t="t" r="r" b="b"/>
              <a:pathLst>
                <a:path w="530" h="530" extrusionOk="0">
                  <a:moveTo>
                    <a:pt x="257" y="1"/>
                  </a:moveTo>
                  <a:cubicBezTo>
                    <a:pt x="129" y="1"/>
                    <a:pt x="1" y="129"/>
                    <a:pt x="1" y="273"/>
                  </a:cubicBezTo>
                  <a:cubicBezTo>
                    <a:pt x="1" y="402"/>
                    <a:pt x="129" y="530"/>
                    <a:pt x="257" y="530"/>
                  </a:cubicBezTo>
                  <a:cubicBezTo>
                    <a:pt x="402" y="530"/>
                    <a:pt x="530" y="402"/>
                    <a:pt x="530" y="273"/>
                  </a:cubicBezTo>
                  <a:cubicBezTo>
                    <a:pt x="530" y="129"/>
                    <a:pt x="402" y="1"/>
                    <a:pt x="257"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834425" y="1121775"/>
              <a:ext cx="13275" cy="13250"/>
            </a:xfrm>
            <a:custGeom>
              <a:avLst/>
              <a:gdLst/>
              <a:ahLst/>
              <a:cxnLst/>
              <a:rect l="l" t="t" r="r" b="b"/>
              <a:pathLst>
                <a:path w="531" h="530" extrusionOk="0">
                  <a:moveTo>
                    <a:pt x="258" y="1"/>
                  </a:moveTo>
                  <a:cubicBezTo>
                    <a:pt x="129" y="1"/>
                    <a:pt x="1" y="129"/>
                    <a:pt x="1" y="273"/>
                  </a:cubicBezTo>
                  <a:cubicBezTo>
                    <a:pt x="1" y="402"/>
                    <a:pt x="129" y="530"/>
                    <a:pt x="258" y="530"/>
                  </a:cubicBezTo>
                  <a:cubicBezTo>
                    <a:pt x="402" y="530"/>
                    <a:pt x="530" y="402"/>
                    <a:pt x="530" y="273"/>
                  </a:cubicBezTo>
                  <a:cubicBezTo>
                    <a:pt x="530" y="129"/>
                    <a:pt x="402" y="1"/>
                    <a:pt x="258"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5809600" y="4252250"/>
              <a:ext cx="320100" cy="316875"/>
            </a:xfrm>
            <a:custGeom>
              <a:avLst/>
              <a:gdLst/>
              <a:ahLst/>
              <a:cxnLst/>
              <a:rect l="l" t="t" r="r" b="b"/>
              <a:pathLst>
                <a:path w="12804" h="12675" extrusionOk="0">
                  <a:moveTo>
                    <a:pt x="7782" y="514"/>
                  </a:moveTo>
                  <a:cubicBezTo>
                    <a:pt x="7830" y="530"/>
                    <a:pt x="7862" y="530"/>
                    <a:pt x="7878" y="546"/>
                  </a:cubicBezTo>
                  <a:cubicBezTo>
                    <a:pt x="7990" y="562"/>
                    <a:pt x="8087" y="610"/>
                    <a:pt x="8183" y="626"/>
                  </a:cubicBezTo>
                  <a:cubicBezTo>
                    <a:pt x="8263" y="642"/>
                    <a:pt x="8327" y="674"/>
                    <a:pt x="8407" y="706"/>
                  </a:cubicBezTo>
                  <a:cubicBezTo>
                    <a:pt x="8440" y="723"/>
                    <a:pt x="8488" y="755"/>
                    <a:pt x="8552" y="755"/>
                  </a:cubicBezTo>
                  <a:cubicBezTo>
                    <a:pt x="8664" y="787"/>
                    <a:pt x="8792" y="851"/>
                    <a:pt x="8889" y="883"/>
                  </a:cubicBezTo>
                  <a:cubicBezTo>
                    <a:pt x="8937" y="915"/>
                    <a:pt x="8985" y="931"/>
                    <a:pt x="9033" y="947"/>
                  </a:cubicBezTo>
                  <a:cubicBezTo>
                    <a:pt x="9081" y="995"/>
                    <a:pt x="9178" y="1011"/>
                    <a:pt x="9226" y="1043"/>
                  </a:cubicBezTo>
                  <a:cubicBezTo>
                    <a:pt x="9306" y="1092"/>
                    <a:pt x="9386" y="1124"/>
                    <a:pt x="9466" y="1188"/>
                  </a:cubicBezTo>
                  <a:lnTo>
                    <a:pt x="9659" y="1316"/>
                  </a:lnTo>
                  <a:cubicBezTo>
                    <a:pt x="9739" y="1348"/>
                    <a:pt x="9787" y="1412"/>
                    <a:pt x="9867" y="1444"/>
                  </a:cubicBezTo>
                  <a:cubicBezTo>
                    <a:pt x="9883" y="1477"/>
                    <a:pt x="9932" y="1493"/>
                    <a:pt x="9948" y="1509"/>
                  </a:cubicBezTo>
                  <a:cubicBezTo>
                    <a:pt x="9627" y="1749"/>
                    <a:pt x="9274" y="1958"/>
                    <a:pt x="8905" y="2118"/>
                  </a:cubicBezTo>
                  <a:cubicBezTo>
                    <a:pt x="8616" y="1428"/>
                    <a:pt x="8231" y="883"/>
                    <a:pt x="7782" y="514"/>
                  </a:cubicBezTo>
                  <a:close/>
                  <a:moveTo>
                    <a:pt x="5102" y="530"/>
                  </a:moveTo>
                  <a:cubicBezTo>
                    <a:pt x="4653" y="899"/>
                    <a:pt x="4300" y="1444"/>
                    <a:pt x="3979" y="2134"/>
                  </a:cubicBezTo>
                  <a:cubicBezTo>
                    <a:pt x="3610" y="1974"/>
                    <a:pt x="3274" y="1765"/>
                    <a:pt x="2937" y="1525"/>
                  </a:cubicBezTo>
                  <a:cubicBezTo>
                    <a:pt x="2921" y="1493"/>
                    <a:pt x="2937" y="1477"/>
                    <a:pt x="2969" y="1444"/>
                  </a:cubicBezTo>
                  <a:cubicBezTo>
                    <a:pt x="3049" y="1396"/>
                    <a:pt x="3113" y="1348"/>
                    <a:pt x="3193" y="1316"/>
                  </a:cubicBezTo>
                  <a:lnTo>
                    <a:pt x="3370" y="1188"/>
                  </a:lnTo>
                  <a:cubicBezTo>
                    <a:pt x="3450" y="1140"/>
                    <a:pt x="3530" y="1108"/>
                    <a:pt x="3610" y="1043"/>
                  </a:cubicBezTo>
                  <a:cubicBezTo>
                    <a:pt x="3675" y="1011"/>
                    <a:pt x="3739" y="995"/>
                    <a:pt x="3819" y="947"/>
                  </a:cubicBezTo>
                  <a:cubicBezTo>
                    <a:pt x="3851" y="931"/>
                    <a:pt x="3915" y="899"/>
                    <a:pt x="3963" y="883"/>
                  </a:cubicBezTo>
                  <a:cubicBezTo>
                    <a:pt x="4076" y="835"/>
                    <a:pt x="4204" y="787"/>
                    <a:pt x="4316" y="739"/>
                  </a:cubicBezTo>
                  <a:cubicBezTo>
                    <a:pt x="4364" y="723"/>
                    <a:pt x="4397" y="706"/>
                    <a:pt x="4461" y="706"/>
                  </a:cubicBezTo>
                  <a:cubicBezTo>
                    <a:pt x="4541" y="690"/>
                    <a:pt x="4605" y="642"/>
                    <a:pt x="4669" y="626"/>
                  </a:cubicBezTo>
                  <a:cubicBezTo>
                    <a:pt x="4782" y="578"/>
                    <a:pt x="4878" y="562"/>
                    <a:pt x="4974" y="546"/>
                  </a:cubicBezTo>
                  <a:cubicBezTo>
                    <a:pt x="5022" y="546"/>
                    <a:pt x="5054" y="530"/>
                    <a:pt x="5102" y="530"/>
                  </a:cubicBezTo>
                  <a:close/>
                  <a:moveTo>
                    <a:pt x="6209" y="370"/>
                  </a:moveTo>
                  <a:lnTo>
                    <a:pt x="6209" y="2648"/>
                  </a:lnTo>
                  <a:cubicBezTo>
                    <a:pt x="5536" y="2632"/>
                    <a:pt x="4894" y="2487"/>
                    <a:pt x="4284" y="2279"/>
                  </a:cubicBezTo>
                  <a:cubicBezTo>
                    <a:pt x="4766" y="1188"/>
                    <a:pt x="5439" y="466"/>
                    <a:pt x="6209" y="370"/>
                  </a:cubicBezTo>
                  <a:close/>
                  <a:moveTo>
                    <a:pt x="6611" y="370"/>
                  </a:moveTo>
                  <a:cubicBezTo>
                    <a:pt x="7365" y="466"/>
                    <a:pt x="8022" y="1188"/>
                    <a:pt x="8536" y="2279"/>
                  </a:cubicBezTo>
                  <a:cubicBezTo>
                    <a:pt x="7926" y="2519"/>
                    <a:pt x="7284" y="2632"/>
                    <a:pt x="6611" y="2648"/>
                  </a:cubicBezTo>
                  <a:lnTo>
                    <a:pt x="6611" y="370"/>
                  </a:lnTo>
                  <a:close/>
                  <a:moveTo>
                    <a:pt x="8664" y="2632"/>
                  </a:moveTo>
                  <a:cubicBezTo>
                    <a:pt x="9033" y="3594"/>
                    <a:pt x="9274" y="4798"/>
                    <a:pt x="9290" y="6097"/>
                  </a:cubicBezTo>
                  <a:lnTo>
                    <a:pt x="6595" y="6097"/>
                  </a:lnTo>
                  <a:lnTo>
                    <a:pt x="6595" y="3049"/>
                  </a:lnTo>
                  <a:lnTo>
                    <a:pt x="6611" y="3049"/>
                  </a:lnTo>
                  <a:cubicBezTo>
                    <a:pt x="7333" y="3033"/>
                    <a:pt x="8022" y="2888"/>
                    <a:pt x="8664" y="2632"/>
                  </a:cubicBezTo>
                  <a:close/>
                  <a:moveTo>
                    <a:pt x="2568" y="1765"/>
                  </a:moveTo>
                  <a:cubicBezTo>
                    <a:pt x="2953" y="2054"/>
                    <a:pt x="3354" y="2311"/>
                    <a:pt x="3771" y="2487"/>
                  </a:cubicBezTo>
                  <a:cubicBezTo>
                    <a:pt x="3386" y="3498"/>
                    <a:pt x="3161" y="4765"/>
                    <a:pt x="3129" y="6129"/>
                  </a:cubicBezTo>
                  <a:lnTo>
                    <a:pt x="450" y="6129"/>
                  </a:lnTo>
                  <a:cubicBezTo>
                    <a:pt x="514" y="4380"/>
                    <a:pt x="1316" y="2840"/>
                    <a:pt x="2568" y="1765"/>
                  </a:cubicBezTo>
                  <a:close/>
                  <a:moveTo>
                    <a:pt x="4140" y="2648"/>
                  </a:moveTo>
                  <a:cubicBezTo>
                    <a:pt x="4798" y="2888"/>
                    <a:pt x="5471" y="3033"/>
                    <a:pt x="6193" y="3081"/>
                  </a:cubicBezTo>
                  <a:lnTo>
                    <a:pt x="6193" y="6129"/>
                  </a:lnTo>
                  <a:lnTo>
                    <a:pt x="3514" y="6129"/>
                  </a:lnTo>
                  <a:cubicBezTo>
                    <a:pt x="3530" y="4814"/>
                    <a:pt x="3755" y="3610"/>
                    <a:pt x="4140" y="2648"/>
                  </a:cubicBezTo>
                  <a:close/>
                  <a:moveTo>
                    <a:pt x="10252" y="1765"/>
                  </a:moveTo>
                  <a:cubicBezTo>
                    <a:pt x="11488" y="2824"/>
                    <a:pt x="12322" y="4380"/>
                    <a:pt x="12370" y="6129"/>
                  </a:cubicBezTo>
                  <a:lnTo>
                    <a:pt x="9691" y="6129"/>
                  </a:lnTo>
                  <a:cubicBezTo>
                    <a:pt x="9675" y="4765"/>
                    <a:pt x="9434" y="3498"/>
                    <a:pt x="9049" y="2487"/>
                  </a:cubicBezTo>
                  <a:cubicBezTo>
                    <a:pt x="9466" y="2295"/>
                    <a:pt x="9867" y="2054"/>
                    <a:pt x="10252" y="1765"/>
                  </a:cubicBezTo>
                  <a:close/>
                  <a:moveTo>
                    <a:pt x="9290" y="6530"/>
                  </a:moveTo>
                  <a:cubicBezTo>
                    <a:pt x="9274" y="7830"/>
                    <a:pt x="9049" y="9033"/>
                    <a:pt x="8664" y="9996"/>
                  </a:cubicBezTo>
                  <a:cubicBezTo>
                    <a:pt x="8006" y="9755"/>
                    <a:pt x="7333" y="9611"/>
                    <a:pt x="6611" y="9562"/>
                  </a:cubicBezTo>
                  <a:lnTo>
                    <a:pt x="6611" y="6530"/>
                  </a:lnTo>
                  <a:close/>
                  <a:moveTo>
                    <a:pt x="6209" y="6546"/>
                  </a:moveTo>
                  <a:lnTo>
                    <a:pt x="6209" y="9595"/>
                  </a:lnTo>
                  <a:cubicBezTo>
                    <a:pt x="5488" y="9611"/>
                    <a:pt x="4782" y="9755"/>
                    <a:pt x="4140" y="10012"/>
                  </a:cubicBezTo>
                  <a:cubicBezTo>
                    <a:pt x="3771" y="9049"/>
                    <a:pt x="3530" y="7846"/>
                    <a:pt x="3514" y="6546"/>
                  </a:cubicBezTo>
                  <a:close/>
                  <a:moveTo>
                    <a:pt x="3129" y="6546"/>
                  </a:moveTo>
                  <a:cubicBezTo>
                    <a:pt x="3161" y="7910"/>
                    <a:pt x="3402" y="9177"/>
                    <a:pt x="3771" y="10172"/>
                  </a:cubicBezTo>
                  <a:cubicBezTo>
                    <a:pt x="3354" y="10349"/>
                    <a:pt x="2953" y="10589"/>
                    <a:pt x="2568" y="10894"/>
                  </a:cubicBezTo>
                  <a:cubicBezTo>
                    <a:pt x="1332" y="9835"/>
                    <a:pt x="514" y="8295"/>
                    <a:pt x="450" y="6546"/>
                  </a:cubicBezTo>
                  <a:close/>
                  <a:moveTo>
                    <a:pt x="12386" y="6546"/>
                  </a:moveTo>
                  <a:cubicBezTo>
                    <a:pt x="12322" y="8263"/>
                    <a:pt x="11520" y="9835"/>
                    <a:pt x="10252" y="10894"/>
                  </a:cubicBezTo>
                  <a:cubicBezTo>
                    <a:pt x="9867" y="10621"/>
                    <a:pt x="9466" y="10349"/>
                    <a:pt x="9049" y="10172"/>
                  </a:cubicBezTo>
                  <a:cubicBezTo>
                    <a:pt x="9434" y="9177"/>
                    <a:pt x="9675" y="7910"/>
                    <a:pt x="9691" y="6546"/>
                  </a:cubicBezTo>
                  <a:close/>
                  <a:moveTo>
                    <a:pt x="8873" y="10509"/>
                  </a:moveTo>
                  <a:cubicBezTo>
                    <a:pt x="9226" y="10669"/>
                    <a:pt x="9579" y="10878"/>
                    <a:pt x="9916" y="11119"/>
                  </a:cubicBezTo>
                  <a:cubicBezTo>
                    <a:pt x="9916" y="11151"/>
                    <a:pt x="9883" y="11183"/>
                    <a:pt x="9851" y="11199"/>
                  </a:cubicBezTo>
                  <a:cubicBezTo>
                    <a:pt x="9771" y="11263"/>
                    <a:pt x="9707" y="11295"/>
                    <a:pt x="9627" y="11343"/>
                  </a:cubicBezTo>
                  <a:lnTo>
                    <a:pt x="9450" y="11456"/>
                  </a:lnTo>
                  <a:cubicBezTo>
                    <a:pt x="9370" y="11504"/>
                    <a:pt x="9290" y="11536"/>
                    <a:pt x="9210" y="11600"/>
                  </a:cubicBezTo>
                  <a:cubicBezTo>
                    <a:pt x="9145" y="11632"/>
                    <a:pt x="9097" y="11664"/>
                    <a:pt x="9017" y="11696"/>
                  </a:cubicBezTo>
                  <a:cubicBezTo>
                    <a:pt x="8969" y="11712"/>
                    <a:pt x="8905" y="11744"/>
                    <a:pt x="8873" y="11760"/>
                  </a:cubicBezTo>
                  <a:cubicBezTo>
                    <a:pt x="8744" y="11825"/>
                    <a:pt x="8632" y="11857"/>
                    <a:pt x="8536" y="11905"/>
                  </a:cubicBezTo>
                  <a:cubicBezTo>
                    <a:pt x="8488" y="11921"/>
                    <a:pt x="8440" y="11937"/>
                    <a:pt x="8391" y="11937"/>
                  </a:cubicBezTo>
                  <a:cubicBezTo>
                    <a:pt x="8311" y="11953"/>
                    <a:pt x="8247" y="12001"/>
                    <a:pt x="8167" y="12017"/>
                  </a:cubicBezTo>
                  <a:cubicBezTo>
                    <a:pt x="8071" y="12065"/>
                    <a:pt x="7974" y="12081"/>
                    <a:pt x="7862" y="12097"/>
                  </a:cubicBezTo>
                  <a:cubicBezTo>
                    <a:pt x="7830" y="12097"/>
                    <a:pt x="7782" y="12113"/>
                    <a:pt x="7750" y="12113"/>
                  </a:cubicBezTo>
                  <a:cubicBezTo>
                    <a:pt x="8183" y="11744"/>
                    <a:pt x="8552" y="11199"/>
                    <a:pt x="8873" y="10509"/>
                  </a:cubicBezTo>
                  <a:close/>
                  <a:moveTo>
                    <a:pt x="3899" y="10557"/>
                  </a:moveTo>
                  <a:cubicBezTo>
                    <a:pt x="4201" y="11225"/>
                    <a:pt x="4566" y="11766"/>
                    <a:pt x="5009" y="12150"/>
                  </a:cubicBezTo>
                  <a:lnTo>
                    <a:pt x="5009" y="12150"/>
                  </a:lnTo>
                  <a:cubicBezTo>
                    <a:pt x="4988" y="12134"/>
                    <a:pt x="4955" y="12113"/>
                    <a:pt x="4942" y="12113"/>
                  </a:cubicBezTo>
                  <a:cubicBezTo>
                    <a:pt x="4846" y="12097"/>
                    <a:pt x="4733" y="12065"/>
                    <a:pt x="4637" y="12033"/>
                  </a:cubicBezTo>
                  <a:cubicBezTo>
                    <a:pt x="4557" y="12017"/>
                    <a:pt x="4493" y="12001"/>
                    <a:pt x="4413" y="11953"/>
                  </a:cubicBezTo>
                  <a:cubicBezTo>
                    <a:pt x="4381" y="11937"/>
                    <a:pt x="4332" y="11921"/>
                    <a:pt x="4284" y="11921"/>
                  </a:cubicBezTo>
                  <a:cubicBezTo>
                    <a:pt x="4156" y="11873"/>
                    <a:pt x="4044" y="11825"/>
                    <a:pt x="3915" y="11776"/>
                  </a:cubicBezTo>
                  <a:cubicBezTo>
                    <a:pt x="3883" y="11760"/>
                    <a:pt x="3819" y="11728"/>
                    <a:pt x="3771" y="11712"/>
                  </a:cubicBezTo>
                  <a:cubicBezTo>
                    <a:pt x="3723" y="11680"/>
                    <a:pt x="3643" y="11664"/>
                    <a:pt x="3578" y="11616"/>
                  </a:cubicBezTo>
                  <a:cubicBezTo>
                    <a:pt x="3498" y="11568"/>
                    <a:pt x="3418" y="11536"/>
                    <a:pt x="3338" y="11472"/>
                  </a:cubicBezTo>
                  <a:lnTo>
                    <a:pt x="3161" y="11359"/>
                  </a:lnTo>
                  <a:cubicBezTo>
                    <a:pt x="3065" y="11311"/>
                    <a:pt x="3017" y="11247"/>
                    <a:pt x="2937" y="11215"/>
                  </a:cubicBezTo>
                  <a:cubicBezTo>
                    <a:pt x="2921" y="11199"/>
                    <a:pt x="2872" y="11167"/>
                    <a:pt x="2856" y="11151"/>
                  </a:cubicBezTo>
                  <a:cubicBezTo>
                    <a:pt x="3177" y="10910"/>
                    <a:pt x="3530" y="10718"/>
                    <a:pt x="3899" y="10557"/>
                  </a:cubicBezTo>
                  <a:close/>
                  <a:moveTo>
                    <a:pt x="6209" y="9996"/>
                  </a:moveTo>
                  <a:lnTo>
                    <a:pt x="6209" y="12274"/>
                  </a:lnTo>
                  <a:cubicBezTo>
                    <a:pt x="5439" y="12178"/>
                    <a:pt x="4782" y="11456"/>
                    <a:pt x="4284" y="10381"/>
                  </a:cubicBezTo>
                  <a:cubicBezTo>
                    <a:pt x="4878" y="10140"/>
                    <a:pt x="5520" y="10012"/>
                    <a:pt x="6209" y="9996"/>
                  </a:cubicBezTo>
                  <a:close/>
                  <a:moveTo>
                    <a:pt x="6611" y="9996"/>
                  </a:moveTo>
                  <a:cubicBezTo>
                    <a:pt x="7268" y="10012"/>
                    <a:pt x="7910" y="10156"/>
                    <a:pt x="8536" y="10381"/>
                  </a:cubicBezTo>
                  <a:cubicBezTo>
                    <a:pt x="8054" y="11456"/>
                    <a:pt x="7365" y="12178"/>
                    <a:pt x="6611" y="12274"/>
                  </a:cubicBezTo>
                  <a:lnTo>
                    <a:pt x="6611" y="9996"/>
                  </a:lnTo>
                  <a:close/>
                  <a:moveTo>
                    <a:pt x="6402" y="1"/>
                  </a:moveTo>
                  <a:cubicBezTo>
                    <a:pt x="6242" y="1"/>
                    <a:pt x="6081" y="1"/>
                    <a:pt x="5921" y="33"/>
                  </a:cubicBezTo>
                  <a:lnTo>
                    <a:pt x="5808" y="33"/>
                  </a:lnTo>
                  <a:lnTo>
                    <a:pt x="5375" y="81"/>
                  </a:lnTo>
                  <a:cubicBezTo>
                    <a:pt x="5327" y="81"/>
                    <a:pt x="5279" y="113"/>
                    <a:pt x="5215" y="113"/>
                  </a:cubicBezTo>
                  <a:lnTo>
                    <a:pt x="4926" y="161"/>
                  </a:lnTo>
                  <a:cubicBezTo>
                    <a:pt x="4814" y="193"/>
                    <a:pt x="4733" y="209"/>
                    <a:pt x="4653" y="241"/>
                  </a:cubicBezTo>
                  <a:cubicBezTo>
                    <a:pt x="4573" y="273"/>
                    <a:pt x="4525" y="289"/>
                    <a:pt x="4445" y="305"/>
                  </a:cubicBezTo>
                  <a:cubicBezTo>
                    <a:pt x="4364" y="321"/>
                    <a:pt x="4252" y="370"/>
                    <a:pt x="4172" y="386"/>
                  </a:cubicBezTo>
                  <a:cubicBezTo>
                    <a:pt x="4076" y="434"/>
                    <a:pt x="3995" y="466"/>
                    <a:pt x="3899" y="482"/>
                  </a:cubicBezTo>
                  <a:cubicBezTo>
                    <a:pt x="3819" y="530"/>
                    <a:pt x="3755" y="546"/>
                    <a:pt x="3675" y="594"/>
                  </a:cubicBezTo>
                  <a:cubicBezTo>
                    <a:pt x="3594" y="626"/>
                    <a:pt x="3498" y="674"/>
                    <a:pt x="3418" y="706"/>
                  </a:cubicBezTo>
                  <a:cubicBezTo>
                    <a:pt x="3338" y="755"/>
                    <a:pt x="3274" y="787"/>
                    <a:pt x="3193" y="835"/>
                  </a:cubicBezTo>
                  <a:cubicBezTo>
                    <a:pt x="3113" y="867"/>
                    <a:pt x="3033" y="931"/>
                    <a:pt x="2937" y="995"/>
                  </a:cubicBezTo>
                  <a:cubicBezTo>
                    <a:pt x="2872" y="1027"/>
                    <a:pt x="2840" y="1043"/>
                    <a:pt x="2776" y="1092"/>
                  </a:cubicBezTo>
                  <a:cubicBezTo>
                    <a:pt x="2680" y="1172"/>
                    <a:pt x="2568" y="1236"/>
                    <a:pt x="2471" y="1316"/>
                  </a:cubicBezTo>
                  <a:cubicBezTo>
                    <a:pt x="2455" y="1332"/>
                    <a:pt x="2407" y="1348"/>
                    <a:pt x="2391" y="1364"/>
                  </a:cubicBezTo>
                  <a:lnTo>
                    <a:pt x="2391" y="1396"/>
                  </a:lnTo>
                  <a:cubicBezTo>
                    <a:pt x="947" y="2551"/>
                    <a:pt x="1" y="4364"/>
                    <a:pt x="1" y="6338"/>
                  </a:cubicBezTo>
                  <a:cubicBezTo>
                    <a:pt x="1" y="8327"/>
                    <a:pt x="931" y="10140"/>
                    <a:pt x="2391" y="11295"/>
                  </a:cubicBezTo>
                  <a:lnTo>
                    <a:pt x="2391" y="11311"/>
                  </a:lnTo>
                  <a:cubicBezTo>
                    <a:pt x="2407" y="11343"/>
                    <a:pt x="2455" y="11359"/>
                    <a:pt x="2471" y="11375"/>
                  </a:cubicBezTo>
                  <a:cubicBezTo>
                    <a:pt x="2568" y="11456"/>
                    <a:pt x="2680" y="11520"/>
                    <a:pt x="2776" y="11600"/>
                  </a:cubicBezTo>
                  <a:cubicBezTo>
                    <a:pt x="2840" y="11632"/>
                    <a:pt x="2872" y="11680"/>
                    <a:pt x="2937" y="11696"/>
                  </a:cubicBezTo>
                  <a:cubicBezTo>
                    <a:pt x="3017" y="11760"/>
                    <a:pt x="3097" y="11793"/>
                    <a:pt x="3193" y="11857"/>
                  </a:cubicBezTo>
                  <a:cubicBezTo>
                    <a:pt x="3274" y="11905"/>
                    <a:pt x="3338" y="11937"/>
                    <a:pt x="3418" y="11985"/>
                  </a:cubicBezTo>
                  <a:cubicBezTo>
                    <a:pt x="3498" y="12017"/>
                    <a:pt x="3594" y="12065"/>
                    <a:pt x="3675" y="12097"/>
                  </a:cubicBezTo>
                  <a:cubicBezTo>
                    <a:pt x="3755" y="12145"/>
                    <a:pt x="3819" y="12162"/>
                    <a:pt x="3899" y="12194"/>
                  </a:cubicBezTo>
                  <a:cubicBezTo>
                    <a:pt x="3979" y="12242"/>
                    <a:pt x="4076" y="12274"/>
                    <a:pt x="4172" y="12306"/>
                  </a:cubicBezTo>
                  <a:cubicBezTo>
                    <a:pt x="4252" y="12338"/>
                    <a:pt x="4332" y="12354"/>
                    <a:pt x="4445" y="12386"/>
                  </a:cubicBezTo>
                  <a:cubicBezTo>
                    <a:pt x="4525" y="12402"/>
                    <a:pt x="4573" y="12418"/>
                    <a:pt x="4653" y="12434"/>
                  </a:cubicBezTo>
                  <a:cubicBezTo>
                    <a:pt x="4733" y="12466"/>
                    <a:pt x="4846" y="12482"/>
                    <a:pt x="4926" y="12514"/>
                  </a:cubicBezTo>
                  <a:lnTo>
                    <a:pt x="5215" y="12579"/>
                  </a:lnTo>
                  <a:cubicBezTo>
                    <a:pt x="5279" y="12579"/>
                    <a:pt x="5327" y="12595"/>
                    <a:pt x="5375" y="12595"/>
                  </a:cubicBezTo>
                  <a:lnTo>
                    <a:pt x="5808" y="12659"/>
                  </a:lnTo>
                  <a:lnTo>
                    <a:pt x="5921" y="12659"/>
                  </a:lnTo>
                  <a:cubicBezTo>
                    <a:pt x="6081" y="12675"/>
                    <a:pt x="6242" y="12675"/>
                    <a:pt x="6402" y="12675"/>
                  </a:cubicBezTo>
                  <a:cubicBezTo>
                    <a:pt x="6562" y="12675"/>
                    <a:pt x="6723" y="12675"/>
                    <a:pt x="6883" y="12659"/>
                  </a:cubicBezTo>
                  <a:lnTo>
                    <a:pt x="7012" y="12659"/>
                  </a:lnTo>
                  <a:lnTo>
                    <a:pt x="7429" y="12595"/>
                  </a:lnTo>
                  <a:cubicBezTo>
                    <a:pt x="7493" y="12595"/>
                    <a:pt x="7525" y="12579"/>
                    <a:pt x="7589" y="12579"/>
                  </a:cubicBezTo>
                  <a:lnTo>
                    <a:pt x="7894" y="12514"/>
                  </a:lnTo>
                  <a:cubicBezTo>
                    <a:pt x="7990" y="12498"/>
                    <a:pt x="8071" y="12482"/>
                    <a:pt x="8151" y="12434"/>
                  </a:cubicBezTo>
                  <a:cubicBezTo>
                    <a:pt x="8231" y="12418"/>
                    <a:pt x="8295" y="12402"/>
                    <a:pt x="8375" y="12386"/>
                  </a:cubicBezTo>
                  <a:cubicBezTo>
                    <a:pt x="8456" y="12354"/>
                    <a:pt x="8552" y="12322"/>
                    <a:pt x="8632" y="12306"/>
                  </a:cubicBezTo>
                  <a:cubicBezTo>
                    <a:pt x="8728" y="12258"/>
                    <a:pt x="8809" y="12226"/>
                    <a:pt x="8905" y="12194"/>
                  </a:cubicBezTo>
                  <a:cubicBezTo>
                    <a:pt x="8985" y="12162"/>
                    <a:pt x="9049" y="12145"/>
                    <a:pt x="9129" y="12097"/>
                  </a:cubicBezTo>
                  <a:cubicBezTo>
                    <a:pt x="9210" y="12065"/>
                    <a:pt x="9306" y="12017"/>
                    <a:pt x="9386" y="11985"/>
                  </a:cubicBezTo>
                  <a:cubicBezTo>
                    <a:pt x="9466" y="11937"/>
                    <a:pt x="9530" y="11905"/>
                    <a:pt x="9611" y="11857"/>
                  </a:cubicBezTo>
                  <a:cubicBezTo>
                    <a:pt x="9691" y="11825"/>
                    <a:pt x="9771" y="11760"/>
                    <a:pt x="9867" y="11696"/>
                  </a:cubicBezTo>
                  <a:cubicBezTo>
                    <a:pt x="9932" y="11664"/>
                    <a:pt x="9980" y="11632"/>
                    <a:pt x="10028" y="11600"/>
                  </a:cubicBezTo>
                  <a:cubicBezTo>
                    <a:pt x="10140" y="11520"/>
                    <a:pt x="10236" y="11456"/>
                    <a:pt x="10333" y="11375"/>
                  </a:cubicBezTo>
                  <a:cubicBezTo>
                    <a:pt x="10349" y="11359"/>
                    <a:pt x="10397" y="11343"/>
                    <a:pt x="10413" y="11311"/>
                  </a:cubicBezTo>
                  <a:lnTo>
                    <a:pt x="10413" y="11295"/>
                  </a:lnTo>
                  <a:cubicBezTo>
                    <a:pt x="11857" y="10140"/>
                    <a:pt x="12803" y="8327"/>
                    <a:pt x="12803" y="6338"/>
                  </a:cubicBezTo>
                  <a:cubicBezTo>
                    <a:pt x="12803" y="4364"/>
                    <a:pt x="11857" y="2535"/>
                    <a:pt x="10413" y="1364"/>
                  </a:cubicBezTo>
                  <a:cubicBezTo>
                    <a:pt x="10381" y="1348"/>
                    <a:pt x="10349" y="1332"/>
                    <a:pt x="10333" y="1316"/>
                  </a:cubicBezTo>
                  <a:cubicBezTo>
                    <a:pt x="10236" y="1236"/>
                    <a:pt x="10140" y="1172"/>
                    <a:pt x="10028" y="1092"/>
                  </a:cubicBezTo>
                  <a:cubicBezTo>
                    <a:pt x="9980" y="1043"/>
                    <a:pt x="9932" y="1011"/>
                    <a:pt x="9867" y="995"/>
                  </a:cubicBezTo>
                  <a:cubicBezTo>
                    <a:pt x="9787" y="931"/>
                    <a:pt x="9707" y="883"/>
                    <a:pt x="9611" y="835"/>
                  </a:cubicBezTo>
                  <a:cubicBezTo>
                    <a:pt x="9530" y="787"/>
                    <a:pt x="9466" y="755"/>
                    <a:pt x="9386" y="706"/>
                  </a:cubicBezTo>
                  <a:cubicBezTo>
                    <a:pt x="9306" y="674"/>
                    <a:pt x="9210" y="626"/>
                    <a:pt x="9129" y="594"/>
                  </a:cubicBezTo>
                  <a:cubicBezTo>
                    <a:pt x="9049" y="546"/>
                    <a:pt x="8985" y="530"/>
                    <a:pt x="8905" y="482"/>
                  </a:cubicBezTo>
                  <a:cubicBezTo>
                    <a:pt x="8825" y="450"/>
                    <a:pt x="8728" y="402"/>
                    <a:pt x="8632" y="386"/>
                  </a:cubicBezTo>
                  <a:cubicBezTo>
                    <a:pt x="8552" y="354"/>
                    <a:pt x="8472" y="321"/>
                    <a:pt x="8375" y="305"/>
                  </a:cubicBezTo>
                  <a:cubicBezTo>
                    <a:pt x="8295" y="289"/>
                    <a:pt x="8231" y="273"/>
                    <a:pt x="8151" y="241"/>
                  </a:cubicBezTo>
                  <a:cubicBezTo>
                    <a:pt x="8071" y="225"/>
                    <a:pt x="7974" y="209"/>
                    <a:pt x="7894" y="161"/>
                  </a:cubicBezTo>
                  <a:lnTo>
                    <a:pt x="7589" y="113"/>
                  </a:lnTo>
                  <a:cubicBezTo>
                    <a:pt x="7525" y="113"/>
                    <a:pt x="7493" y="81"/>
                    <a:pt x="7429" y="81"/>
                  </a:cubicBezTo>
                  <a:lnTo>
                    <a:pt x="7012" y="33"/>
                  </a:lnTo>
                  <a:lnTo>
                    <a:pt x="6883" y="33"/>
                  </a:lnTo>
                  <a:cubicBezTo>
                    <a:pt x="6723" y="1"/>
                    <a:pt x="6562" y="1"/>
                    <a:pt x="6402"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38525" y="4091425"/>
              <a:ext cx="336925" cy="205775"/>
            </a:xfrm>
            <a:custGeom>
              <a:avLst/>
              <a:gdLst/>
              <a:ahLst/>
              <a:cxnLst/>
              <a:rect l="l" t="t" r="r" b="b"/>
              <a:pathLst>
                <a:path w="13477" h="8231" extrusionOk="0">
                  <a:moveTo>
                    <a:pt x="7813" y="417"/>
                  </a:moveTo>
                  <a:cubicBezTo>
                    <a:pt x="9530" y="417"/>
                    <a:pt x="10958" y="1829"/>
                    <a:pt x="10958" y="3578"/>
                  </a:cubicBezTo>
                  <a:cubicBezTo>
                    <a:pt x="10958" y="3674"/>
                    <a:pt x="11038" y="3770"/>
                    <a:pt x="11150" y="3770"/>
                  </a:cubicBezTo>
                  <a:cubicBezTo>
                    <a:pt x="12257" y="3819"/>
                    <a:pt x="13108" y="4717"/>
                    <a:pt x="13108" y="5824"/>
                  </a:cubicBezTo>
                  <a:cubicBezTo>
                    <a:pt x="13108" y="6947"/>
                    <a:pt x="12177" y="7861"/>
                    <a:pt x="11054" y="7861"/>
                  </a:cubicBezTo>
                  <a:lnTo>
                    <a:pt x="2455" y="7861"/>
                  </a:lnTo>
                  <a:cubicBezTo>
                    <a:pt x="1332" y="7845"/>
                    <a:pt x="401" y="6947"/>
                    <a:pt x="401" y="5792"/>
                  </a:cubicBezTo>
                  <a:cubicBezTo>
                    <a:pt x="401" y="4781"/>
                    <a:pt x="1171" y="3915"/>
                    <a:pt x="2166" y="3770"/>
                  </a:cubicBezTo>
                  <a:cubicBezTo>
                    <a:pt x="2278" y="3754"/>
                    <a:pt x="2358" y="3674"/>
                    <a:pt x="2358" y="3578"/>
                  </a:cubicBezTo>
                  <a:lnTo>
                    <a:pt x="2358" y="3546"/>
                  </a:lnTo>
                  <a:cubicBezTo>
                    <a:pt x="2358" y="2712"/>
                    <a:pt x="3032" y="2022"/>
                    <a:pt x="3867" y="2022"/>
                  </a:cubicBezTo>
                  <a:cubicBezTo>
                    <a:pt x="4155" y="2022"/>
                    <a:pt x="4444" y="2102"/>
                    <a:pt x="4701" y="2262"/>
                  </a:cubicBezTo>
                  <a:cubicBezTo>
                    <a:pt x="4721" y="2293"/>
                    <a:pt x="4754" y="2304"/>
                    <a:pt x="4792" y="2304"/>
                  </a:cubicBezTo>
                  <a:cubicBezTo>
                    <a:pt x="4814" y="2304"/>
                    <a:pt x="4838" y="2300"/>
                    <a:pt x="4861" y="2294"/>
                  </a:cubicBezTo>
                  <a:cubicBezTo>
                    <a:pt x="4925" y="2262"/>
                    <a:pt x="4957" y="2230"/>
                    <a:pt x="4974" y="2182"/>
                  </a:cubicBezTo>
                  <a:cubicBezTo>
                    <a:pt x="5503" y="1107"/>
                    <a:pt x="6578" y="417"/>
                    <a:pt x="7813" y="417"/>
                  </a:cubicBezTo>
                  <a:close/>
                  <a:moveTo>
                    <a:pt x="7797" y="0"/>
                  </a:moveTo>
                  <a:cubicBezTo>
                    <a:pt x="6498" y="0"/>
                    <a:pt x="5343" y="690"/>
                    <a:pt x="4717" y="1813"/>
                  </a:cubicBezTo>
                  <a:cubicBezTo>
                    <a:pt x="4460" y="1685"/>
                    <a:pt x="4171" y="1605"/>
                    <a:pt x="3867" y="1605"/>
                  </a:cubicBezTo>
                  <a:cubicBezTo>
                    <a:pt x="2856" y="1605"/>
                    <a:pt x="2022" y="2391"/>
                    <a:pt x="1941" y="3385"/>
                  </a:cubicBezTo>
                  <a:cubicBezTo>
                    <a:pt x="818" y="3626"/>
                    <a:pt x="0" y="4621"/>
                    <a:pt x="0" y="5776"/>
                  </a:cubicBezTo>
                  <a:cubicBezTo>
                    <a:pt x="0" y="7123"/>
                    <a:pt x="1107" y="8230"/>
                    <a:pt x="2455" y="8230"/>
                  </a:cubicBezTo>
                  <a:lnTo>
                    <a:pt x="11054" y="8230"/>
                  </a:lnTo>
                  <a:cubicBezTo>
                    <a:pt x="11064" y="8231"/>
                    <a:pt x="11073" y="8231"/>
                    <a:pt x="11083" y="8231"/>
                  </a:cubicBezTo>
                  <a:cubicBezTo>
                    <a:pt x="12401" y="8231"/>
                    <a:pt x="13477" y="7146"/>
                    <a:pt x="13477" y="5792"/>
                  </a:cubicBezTo>
                  <a:cubicBezTo>
                    <a:pt x="13477" y="4556"/>
                    <a:pt x="12562" y="3514"/>
                    <a:pt x="11327" y="3369"/>
                  </a:cubicBezTo>
                  <a:cubicBezTo>
                    <a:pt x="11230" y="1508"/>
                    <a:pt x="9690" y="0"/>
                    <a:pt x="7797"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318650" y="3944625"/>
              <a:ext cx="304850" cy="304850"/>
            </a:xfrm>
            <a:custGeom>
              <a:avLst/>
              <a:gdLst/>
              <a:ahLst/>
              <a:cxnLst/>
              <a:rect l="l" t="t" r="r" b="b"/>
              <a:pathLst>
                <a:path w="12194" h="12194" extrusionOk="0">
                  <a:moveTo>
                    <a:pt x="6097" y="1765"/>
                  </a:moveTo>
                  <a:cubicBezTo>
                    <a:pt x="6658" y="3867"/>
                    <a:pt x="8327" y="5551"/>
                    <a:pt x="10428" y="6097"/>
                  </a:cubicBezTo>
                  <a:cubicBezTo>
                    <a:pt x="8327" y="6658"/>
                    <a:pt x="6658" y="8327"/>
                    <a:pt x="6097" y="10428"/>
                  </a:cubicBezTo>
                  <a:cubicBezTo>
                    <a:pt x="5535" y="8327"/>
                    <a:pt x="3867" y="6642"/>
                    <a:pt x="1765" y="6097"/>
                  </a:cubicBezTo>
                  <a:cubicBezTo>
                    <a:pt x="3867" y="5535"/>
                    <a:pt x="5551" y="3867"/>
                    <a:pt x="6097" y="1765"/>
                  </a:cubicBezTo>
                  <a:close/>
                  <a:moveTo>
                    <a:pt x="6097" y="0"/>
                  </a:moveTo>
                  <a:cubicBezTo>
                    <a:pt x="5968" y="0"/>
                    <a:pt x="5888" y="80"/>
                    <a:pt x="5888" y="193"/>
                  </a:cubicBezTo>
                  <a:cubicBezTo>
                    <a:pt x="5888" y="3321"/>
                    <a:pt x="3353" y="5888"/>
                    <a:pt x="193" y="5888"/>
                  </a:cubicBezTo>
                  <a:cubicBezTo>
                    <a:pt x="80" y="5888"/>
                    <a:pt x="0" y="5968"/>
                    <a:pt x="0" y="6097"/>
                  </a:cubicBezTo>
                  <a:cubicBezTo>
                    <a:pt x="0" y="6209"/>
                    <a:pt x="80" y="6289"/>
                    <a:pt x="193" y="6289"/>
                  </a:cubicBezTo>
                  <a:cubicBezTo>
                    <a:pt x="3321" y="6289"/>
                    <a:pt x="5888" y="8840"/>
                    <a:pt x="5888" y="11985"/>
                  </a:cubicBezTo>
                  <a:cubicBezTo>
                    <a:pt x="5888" y="12113"/>
                    <a:pt x="5968" y="12193"/>
                    <a:pt x="6097" y="12193"/>
                  </a:cubicBezTo>
                  <a:cubicBezTo>
                    <a:pt x="6209" y="12193"/>
                    <a:pt x="6289" y="12113"/>
                    <a:pt x="6289" y="11985"/>
                  </a:cubicBezTo>
                  <a:cubicBezTo>
                    <a:pt x="6289" y="8840"/>
                    <a:pt x="8856" y="6289"/>
                    <a:pt x="11985" y="6289"/>
                  </a:cubicBezTo>
                  <a:cubicBezTo>
                    <a:pt x="12113" y="6289"/>
                    <a:pt x="12193" y="6209"/>
                    <a:pt x="12193" y="6097"/>
                  </a:cubicBezTo>
                  <a:cubicBezTo>
                    <a:pt x="12193" y="5968"/>
                    <a:pt x="12113" y="5888"/>
                    <a:pt x="11985" y="5888"/>
                  </a:cubicBezTo>
                  <a:cubicBezTo>
                    <a:pt x="8856" y="5888"/>
                    <a:pt x="6289" y="3337"/>
                    <a:pt x="6289" y="193"/>
                  </a:cubicBezTo>
                  <a:cubicBezTo>
                    <a:pt x="6289" y="80"/>
                    <a:pt x="6209" y="0"/>
                    <a:pt x="6097"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241225" y="4305600"/>
              <a:ext cx="108325" cy="108325"/>
            </a:xfrm>
            <a:custGeom>
              <a:avLst/>
              <a:gdLst/>
              <a:ahLst/>
              <a:cxnLst/>
              <a:rect l="l" t="t" r="r" b="b"/>
              <a:pathLst>
                <a:path w="4333" h="4333" extrusionOk="0">
                  <a:moveTo>
                    <a:pt x="2167" y="1123"/>
                  </a:moveTo>
                  <a:cubicBezTo>
                    <a:pt x="2391" y="1573"/>
                    <a:pt x="2760" y="1958"/>
                    <a:pt x="3209" y="2166"/>
                  </a:cubicBezTo>
                  <a:cubicBezTo>
                    <a:pt x="2776" y="2391"/>
                    <a:pt x="2391" y="2744"/>
                    <a:pt x="2167" y="3209"/>
                  </a:cubicBezTo>
                  <a:cubicBezTo>
                    <a:pt x="1958" y="2744"/>
                    <a:pt x="1589" y="2359"/>
                    <a:pt x="1124" y="2166"/>
                  </a:cubicBezTo>
                  <a:cubicBezTo>
                    <a:pt x="1589" y="1942"/>
                    <a:pt x="1974" y="1589"/>
                    <a:pt x="2167" y="1123"/>
                  </a:cubicBezTo>
                  <a:close/>
                  <a:moveTo>
                    <a:pt x="2167" y="0"/>
                  </a:moveTo>
                  <a:cubicBezTo>
                    <a:pt x="2054" y="0"/>
                    <a:pt x="1974" y="81"/>
                    <a:pt x="1974" y="193"/>
                  </a:cubicBezTo>
                  <a:cubicBezTo>
                    <a:pt x="1974" y="1155"/>
                    <a:pt x="1188" y="1958"/>
                    <a:pt x="209" y="1958"/>
                  </a:cubicBezTo>
                  <a:cubicBezTo>
                    <a:pt x="81" y="1958"/>
                    <a:pt x="1" y="2038"/>
                    <a:pt x="1" y="2166"/>
                  </a:cubicBezTo>
                  <a:cubicBezTo>
                    <a:pt x="1" y="2279"/>
                    <a:pt x="81" y="2359"/>
                    <a:pt x="209" y="2359"/>
                  </a:cubicBezTo>
                  <a:cubicBezTo>
                    <a:pt x="1172" y="2359"/>
                    <a:pt x="1974" y="3145"/>
                    <a:pt x="1974" y="4124"/>
                  </a:cubicBezTo>
                  <a:cubicBezTo>
                    <a:pt x="1974" y="4252"/>
                    <a:pt x="2054" y="4332"/>
                    <a:pt x="2167" y="4332"/>
                  </a:cubicBezTo>
                  <a:cubicBezTo>
                    <a:pt x="2295" y="4332"/>
                    <a:pt x="2375" y="4252"/>
                    <a:pt x="2375" y="4124"/>
                  </a:cubicBezTo>
                  <a:cubicBezTo>
                    <a:pt x="2375" y="3161"/>
                    <a:pt x="3161" y="2359"/>
                    <a:pt x="4140" y="2359"/>
                  </a:cubicBezTo>
                  <a:cubicBezTo>
                    <a:pt x="4252" y="2359"/>
                    <a:pt x="4332" y="2279"/>
                    <a:pt x="4332" y="2166"/>
                  </a:cubicBezTo>
                  <a:cubicBezTo>
                    <a:pt x="4332" y="2038"/>
                    <a:pt x="4252" y="1958"/>
                    <a:pt x="4140" y="1958"/>
                  </a:cubicBezTo>
                  <a:cubicBezTo>
                    <a:pt x="3177" y="1958"/>
                    <a:pt x="2375" y="1188"/>
                    <a:pt x="2375" y="193"/>
                  </a:cubicBezTo>
                  <a:cubicBezTo>
                    <a:pt x="2375" y="81"/>
                    <a:pt x="2295" y="0"/>
                    <a:pt x="2167"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694950" y="4256275"/>
              <a:ext cx="108325" cy="108300"/>
            </a:xfrm>
            <a:custGeom>
              <a:avLst/>
              <a:gdLst/>
              <a:ahLst/>
              <a:cxnLst/>
              <a:rect l="l" t="t" r="r" b="b"/>
              <a:pathLst>
                <a:path w="4333" h="4332" extrusionOk="0">
                  <a:moveTo>
                    <a:pt x="2182" y="1139"/>
                  </a:moveTo>
                  <a:cubicBezTo>
                    <a:pt x="2407" y="1604"/>
                    <a:pt x="2760" y="1989"/>
                    <a:pt x="3225" y="2182"/>
                  </a:cubicBezTo>
                  <a:cubicBezTo>
                    <a:pt x="2760" y="2390"/>
                    <a:pt x="2391" y="2776"/>
                    <a:pt x="2182" y="3241"/>
                  </a:cubicBezTo>
                  <a:cubicBezTo>
                    <a:pt x="1958" y="2776"/>
                    <a:pt x="1605" y="2390"/>
                    <a:pt x="1140" y="2182"/>
                  </a:cubicBezTo>
                  <a:cubicBezTo>
                    <a:pt x="1605" y="1973"/>
                    <a:pt x="1990" y="1604"/>
                    <a:pt x="2182" y="1139"/>
                  </a:cubicBezTo>
                  <a:close/>
                  <a:moveTo>
                    <a:pt x="2166" y="0"/>
                  </a:moveTo>
                  <a:cubicBezTo>
                    <a:pt x="2038" y="0"/>
                    <a:pt x="1958" y="80"/>
                    <a:pt x="1958" y="209"/>
                  </a:cubicBezTo>
                  <a:cubicBezTo>
                    <a:pt x="1958" y="1171"/>
                    <a:pt x="1188" y="1973"/>
                    <a:pt x="193" y="1973"/>
                  </a:cubicBezTo>
                  <a:cubicBezTo>
                    <a:pt x="81" y="1973"/>
                    <a:pt x="0" y="2054"/>
                    <a:pt x="0" y="2166"/>
                  </a:cubicBezTo>
                  <a:cubicBezTo>
                    <a:pt x="0" y="2294"/>
                    <a:pt x="81" y="2374"/>
                    <a:pt x="193" y="2374"/>
                  </a:cubicBezTo>
                  <a:cubicBezTo>
                    <a:pt x="1156" y="2374"/>
                    <a:pt x="1958" y="3161"/>
                    <a:pt x="1958" y="4139"/>
                  </a:cubicBezTo>
                  <a:cubicBezTo>
                    <a:pt x="1958" y="4252"/>
                    <a:pt x="2038" y="4332"/>
                    <a:pt x="2166" y="4332"/>
                  </a:cubicBezTo>
                  <a:cubicBezTo>
                    <a:pt x="2279" y="4332"/>
                    <a:pt x="2359" y="4252"/>
                    <a:pt x="2359" y="4139"/>
                  </a:cubicBezTo>
                  <a:cubicBezTo>
                    <a:pt x="2359" y="3177"/>
                    <a:pt x="3145" y="2374"/>
                    <a:pt x="4124" y="2374"/>
                  </a:cubicBezTo>
                  <a:cubicBezTo>
                    <a:pt x="4252" y="2374"/>
                    <a:pt x="4332" y="2294"/>
                    <a:pt x="4332" y="2166"/>
                  </a:cubicBezTo>
                  <a:cubicBezTo>
                    <a:pt x="4332" y="2054"/>
                    <a:pt x="4252" y="1973"/>
                    <a:pt x="4124" y="1973"/>
                  </a:cubicBezTo>
                  <a:cubicBezTo>
                    <a:pt x="3161" y="1973"/>
                    <a:pt x="2359" y="1187"/>
                    <a:pt x="2359" y="209"/>
                  </a:cubicBezTo>
                  <a:cubicBezTo>
                    <a:pt x="2359" y="80"/>
                    <a:pt x="2279" y="0"/>
                    <a:pt x="216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691650" y="4361750"/>
              <a:ext cx="104300" cy="104300"/>
            </a:xfrm>
            <a:custGeom>
              <a:avLst/>
              <a:gdLst/>
              <a:ahLst/>
              <a:cxnLst/>
              <a:rect l="l" t="t" r="r" b="b"/>
              <a:pathLst>
                <a:path w="4172" h="4172" extrusionOk="0">
                  <a:moveTo>
                    <a:pt x="2086" y="385"/>
                  </a:moveTo>
                  <a:cubicBezTo>
                    <a:pt x="3033" y="385"/>
                    <a:pt x="3771" y="1140"/>
                    <a:pt x="3771" y="2070"/>
                  </a:cubicBezTo>
                  <a:cubicBezTo>
                    <a:pt x="3771" y="2985"/>
                    <a:pt x="3001" y="3755"/>
                    <a:pt x="2086" y="3755"/>
                  </a:cubicBezTo>
                  <a:cubicBezTo>
                    <a:pt x="1156" y="3755"/>
                    <a:pt x="402" y="2985"/>
                    <a:pt x="402" y="2070"/>
                  </a:cubicBezTo>
                  <a:cubicBezTo>
                    <a:pt x="402" y="1140"/>
                    <a:pt x="1156" y="385"/>
                    <a:pt x="2086" y="385"/>
                  </a:cubicBezTo>
                  <a:close/>
                  <a:moveTo>
                    <a:pt x="2086" y="0"/>
                  </a:moveTo>
                  <a:cubicBezTo>
                    <a:pt x="947" y="0"/>
                    <a:pt x="0" y="947"/>
                    <a:pt x="0" y="2086"/>
                  </a:cubicBezTo>
                  <a:cubicBezTo>
                    <a:pt x="0" y="3225"/>
                    <a:pt x="947" y="4172"/>
                    <a:pt x="2086" y="4172"/>
                  </a:cubicBezTo>
                  <a:cubicBezTo>
                    <a:pt x="3241" y="4172"/>
                    <a:pt x="4172" y="3225"/>
                    <a:pt x="4172" y="2086"/>
                  </a:cubicBezTo>
                  <a:cubicBezTo>
                    <a:pt x="4172" y="915"/>
                    <a:pt x="3225" y="0"/>
                    <a:pt x="208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637500" y="4482075"/>
              <a:ext cx="212600" cy="111125"/>
            </a:xfrm>
            <a:custGeom>
              <a:avLst/>
              <a:gdLst/>
              <a:ahLst/>
              <a:cxnLst/>
              <a:rect l="l" t="t" r="r" b="b"/>
              <a:pathLst>
                <a:path w="8504" h="4445" extrusionOk="0">
                  <a:moveTo>
                    <a:pt x="4252" y="402"/>
                  </a:moveTo>
                  <a:cubicBezTo>
                    <a:pt x="6322" y="402"/>
                    <a:pt x="7974" y="2022"/>
                    <a:pt x="8103" y="4043"/>
                  </a:cubicBezTo>
                  <a:lnTo>
                    <a:pt x="402" y="4043"/>
                  </a:lnTo>
                  <a:cubicBezTo>
                    <a:pt x="498" y="2022"/>
                    <a:pt x="2183" y="402"/>
                    <a:pt x="4252" y="402"/>
                  </a:cubicBezTo>
                  <a:close/>
                  <a:moveTo>
                    <a:pt x="4252" y="0"/>
                  </a:moveTo>
                  <a:cubicBezTo>
                    <a:pt x="1910" y="0"/>
                    <a:pt x="1" y="1910"/>
                    <a:pt x="1" y="4252"/>
                  </a:cubicBezTo>
                  <a:cubicBezTo>
                    <a:pt x="1" y="4364"/>
                    <a:pt x="81" y="4445"/>
                    <a:pt x="193" y="4445"/>
                  </a:cubicBezTo>
                  <a:lnTo>
                    <a:pt x="8295" y="4445"/>
                  </a:lnTo>
                  <a:cubicBezTo>
                    <a:pt x="8423" y="4445"/>
                    <a:pt x="8504" y="4364"/>
                    <a:pt x="8504" y="4252"/>
                  </a:cubicBezTo>
                  <a:cubicBezTo>
                    <a:pt x="8504" y="1910"/>
                    <a:pt x="6594" y="0"/>
                    <a:pt x="4252"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489100" y="4649325"/>
              <a:ext cx="104300" cy="104300"/>
            </a:xfrm>
            <a:custGeom>
              <a:avLst/>
              <a:gdLst/>
              <a:ahLst/>
              <a:cxnLst/>
              <a:rect l="l" t="t" r="r" b="b"/>
              <a:pathLst>
                <a:path w="4172" h="4172" extrusionOk="0">
                  <a:moveTo>
                    <a:pt x="2086" y="402"/>
                  </a:moveTo>
                  <a:cubicBezTo>
                    <a:pt x="3017" y="402"/>
                    <a:pt x="3771" y="1172"/>
                    <a:pt x="3771" y="2086"/>
                  </a:cubicBezTo>
                  <a:cubicBezTo>
                    <a:pt x="3771" y="3017"/>
                    <a:pt x="3033" y="3771"/>
                    <a:pt x="2086" y="3771"/>
                  </a:cubicBezTo>
                  <a:cubicBezTo>
                    <a:pt x="1140" y="3771"/>
                    <a:pt x="402" y="3017"/>
                    <a:pt x="402" y="2086"/>
                  </a:cubicBezTo>
                  <a:cubicBezTo>
                    <a:pt x="402" y="1172"/>
                    <a:pt x="1156" y="402"/>
                    <a:pt x="2086" y="402"/>
                  </a:cubicBezTo>
                  <a:close/>
                  <a:moveTo>
                    <a:pt x="2086" y="1"/>
                  </a:moveTo>
                  <a:cubicBezTo>
                    <a:pt x="915" y="1"/>
                    <a:pt x="1" y="947"/>
                    <a:pt x="1" y="2086"/>
                  </a:cubicBezTo>
                  <a:cubicBezTo>
                    <a:pt x="1" y="3241"/>
                    <a:pt x="931" y="4172"/>
                    <a:pt x="2086" y="4172"/>
                  </a:cubicBezTo>
                  <a:cubicBezTo>
                    <a:pt x="3241" y="4172"/>
                    <a:pt x="4172" y="3241"/>
                    <a:pt x="4172" y="2086"/>
                  </a:cubicBezTo>
                  <a:cubicBezTo>
                    <a:pt x="4172" y="947"/>
                    <a:pt x="3241" y="1"/>
                    <a:pt x="208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438975" y="4770450"/>
              <a:ext cx="204575" cy="77450"/>
            </a:xfrm>
            <a:custGeom>
              <a:avLst/>
              <a:gdLst/>
              <a:ahLst/>
              <a:cxnLst/>
              <a:rect l="l" t="t" r="r" b="b"/>
              <a:pathLst>
                <a:path w="8183" h="3098" extrusionOk="0">
                  <a:moveTo>
                    <a:pt x="4091" y="1"/>
                  </a:moveTo>
                  <a:cubicBezTo>
                    <a:pt x="2150" y="1"/>
                    <a:pt x="497" y="1316"/>
                    <a:pt x="0" y="3097"/>
                  </a:cubicBezTo>
                  <a:lnTo>
                    <a:pt x="417" y="3097"/>
                  </a:lnTo>
                  <a:cubicBezTo>
                    <a:pt x="899" y="1541"/>
                    <a:pt x="2358" y="402"/>
                    <a:pt x="4091" y="402"/>
                  </a:cubicBezTo>
                  <a:cubicBezTo>
                    <a:pt x="5808" y="402"/>
                    <a:pt x="7268" y="1541"/>
                    <a:pt x="7765" y="3097"/>
                  </a:cubicBezTo>
                  <a:lnTo>
                    <a:pt x="8182" y="3097"/>
                  </a:lnTo>
                  <a:cubicBezTo>
                    <a:pt x="7701" y="1316"/>
                    <a:pt x="6048" y="1"/>
                    <a:pt x="4091"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894200" y="4649325"/>
              <a:ext cx="104300" cy="104300"/>
            </a:xfrm>
            <a:custGeom>
              <a:avLst/>
              <a:gdLst/>
              <a:ahLst/>
              <a:cxnLst/>
              <a:rect l="l" t="t" r="r" b="b"/>
              <a:pathLst>
                <a:path w="4172" h="4172" extrusionOk="0">
                  <a:moveTo>
                    <a:pt x="2086" y="402"/>
                  </a:moveTo>
                  <a:cubicBezTo>
                    <a:pt x="3001" y="402"/>
                    <a:pt x="3771" y="1172"/>
                    <a:pt x="3771" y="2086"/>
                  </a:cubicBezTo>
                  <a:cubicBezTo>
                    <a:pt x="3771" y="3017"/>
                    <a:pt x="3001" y="3771"/>
                    <a:pt x="2086" y="3771"/>
                  </a:cubicBezTo>
                  <a:cubicBezTo>
                    <a:pt x="1140" y="3771"/>
                    <a:pt x="402" y="3017"/>
                    <a:pt x="402" y="2086"/>
                  </a:cubicBezTo>
                  <a:cubicBezTo>
                    <a:pt x="402" y="1172"/>
                    <a:pt x="1156" y="402"/>
                    <a:pt x="2086" y="402"/>
                  </a:cubicBezTo>
                  <a:close/>
                  <a:moveTo>
                    <a:pt x="2086" y="1"/>
                  </a:moveTo>
                  <a:cubicBezTo>
                    <a:pt x="915" y="1"/>
                    <a:pt x="0" y="947"/>
                    <a:pt x="0" y="2086"/>
                  </a:cubicBezTo>
                  <a:cubicBezTo>
                    <a:pt x="0" y="3241"/>
                    <a:pt x="947" y="4172"/>
                    <a:pt x="2086" y="4172"/>
                  </a:cubicBezTo>
                  <a:cubicBezTo>
                    <a:pt x="3241" y="4172"/>
                    <a:pt x="4172" y="3241"/>
                    <a:pt x="4172" y="2086"/>
                  </a:cubicBezTo>
                  <a:cubicBezTo>
                    <a:pt x="4172" y="947"/>
                    <a:pt x="3225" y="1"/>
                    <a:pt x="208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844075" y="4770450"/>
              <a:ext cx="204575" cy="77450"/>
            </a:xfrm>
            <a:custGeom>
              <a:avLst/>
              <a:gdLst/>
              <a:ahLst/>
              <a:cxnLst/>
              <a:rect l="l" t="t" r="r" b="b"/>
              <a:pathLst>
                <a:path w="8183" h="3098" extrusionOk="0">
                  <a:moveTo>
                    <a:pt x="4091" y="1"/>
                  </a:moveTo>
                  <a:cubicBezTo>
                    <a:pt x="2150" y="1"/>
                    <a:pt x="497" y="1316"/>
                    <a:pt x="0" y="3097"/>
                  </a:cubicBezTo>
                  <a:lnTo>
                    <a:pt x="417" y="3097"/>
                  </a:lnTo>
                  <a:cubicBezTo>
                    <a:pt x="898" y="1541"/>
                    <a:pt x="2358" y="402"/>
                    <a:pt x="4091" y="402"/>
                  </a:cubicBezTo>
                  <a:cubicBezTo>
                    <a:pt x="5808" y="402"/>
                    <a:pt x="7284" y="1541"/>
                    <a:pt x="7765" y="3097"/>
                  </a:cubicBezTo>
                  <a:lnTo>
                    <a:pt x="8182" y="3097"/>
                  </a:lnTo>
                  <a:cubicBezTo>
                    <a:pt x="7685" y="1316"/>
                    <a:pt x="6032" y="1"/>
                    <a:pt x="4091"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676000" y="4642100"/>
              <a:ext cx="137200" cy="159675"/>
            </a:xfrm>
            <a:custGeom>
              <a:avLst/>
              <a:gdLst/>
              <a:ahLst/>
              <a:cxnLst/>
              <a:rect l="l" t="t" r="r" b="b"/>
              <a:pathLst>
                <a:path w="5488" h="6387" extrusionOk="0">
                  <a:moveTo>
                    <a:pt x="2744" y="1"/>
                  </a:moveTo>
                  <a:cubicBezTo>
                    <a:pt x="2632" y="1"/>
                    <a:pt x="2552" y="81"/>
                    <a:pt x="2552" y="193"/>
                  </a:cubicBezTo>
                  <a:lnTo>
                    <a:pt x="2552" y="3578"/>
                  </a:lnTo>
                  <a:lnTo>
                    <a:pt x="81" y="6049"/>
                  </a:lnTo>
                  <a:cubicBezTo>
                    <a:pt x="1" y="6129"/>
                    <a:pt x="1" y="6258"/>
                    <a:pt x="81" y="6338"/>
                  </a:cubicBezTo>
                  <a:cubicBezTo>
                    <a:pt x="121" y="6370"/>
                    <a:pt x="173" y="6386"/>
                    <a:pt x="223" y="6386"/>
                  </a:cubicBezTo>
                  <a:cubicBezTo>
                    <a:pt x="274" y="6386"/>
                    <a:pt x="322" y="6370"/>
                    <a:pt x="354" y="6338"/>
                  </a:cubicBezTo>
                  <a:lnTo>
                    <a:pt x="2744" y="3947"/>
                  </a:lnTo>
                  <a:lnTo>
                    <a:pt x="5135" y="6338"/>
                  </a:lnTo>
                  <a:cubicBezTo>
                    <a:pt x="5167" y="6370"/>
                    <a:pt x="5231" y="6386"/>
                    <a:pt x="5279" y="6386"/>
                  </a:cubicBezTo>
                  <a:cubicBezTo>
                    <a:pt x="5311" y="6386"/>
                    <a:pt x="5375" y="6370"/>
                    <a:pt x="5407" y="6338"/>
                  </a:cubicBezTo>
                  <a:cubicBezTo>
                    <a:pt x="5488" y="6258"/>
                    <a:pt x="5488" y="6129"/>
                    <a:pt x="5407" y="6049"/>
                  </a:cubicBezTo>
                  <a:lnTo>
                    <a:pt x="2953" y="3578"/>
                  </a:lnTo>
                  <a:lnTo>
                    <a:pt x="2953" y="193"/>
                  </a:lnTo>
                  <a:cubicBezTo>
                    <a:pt x="2953" y="81"/>
                    <a:pt x="2873" y="1"/>
                    <a:pt x="2744"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719825" y="4782500"/>
              <a:ext cx="108300" cy="65400"/>
            </a:xfrm>
            <a:custGeom>
              <a:avLst/>
              <a:gdLst/>
              <a:ahLst/>
              <a:cxnLst/>
              <a:rect l="l" t="t" r="r" b="b"/>
              <a:pathLst>
                <a:path w="4332" h="2616" extrusionOk="0">
                  <a:moveTo>
                    <a:pt x="2166" y="0"/>
                  </a:moveTo>
                  <a:cubicBezTo>
                    <a:pt x="2054" y="0"/>
                    <a:pt x="1974" y="80"/>
                    <a:pt x="1974" y="193"/>
                  </a:cubicBezTo>
                  <a:cubicBezTo>
                    <a:pt x="1974" y="1155"/>
                    <a:pt x="1187" y="1957"/>
                    <a:pt x="209" y="1957"/>
                  </a:cubicBezTo>
                  <a:cubicBezTo>
                    <a:pt x="80" y="1957"/>
                    <a:pt x="0" y="2038"/>
                    <a:pt x="0" y="2166"/>
                  </a:cubicBezTo>
                  <a:cubicBezTo>
                    <a:pt x="0" y="2278"/>
                    <a:pt x="80" y="2358"/>
                    <a:pt x="209" y="2358"/>
                  </a:cubicBezTo>
                  <a:cubicBezTo>
                    <a:pt x="546" y="2358"/>
                    <a:pt x="850" y="2455"/>
                    <a:pt x="1107" y="2615"/>
                  </a:cubicBezTo>
                  <a:lnTo>
                    <a:pt x="1749" y="2615"/>
                  </a:lnTo>
                  <a:cubicBezTo>
                    <a:pt x="1572" y="2439"/>
                    <a:pt x="1348" y="2278"/>
                    <a:pt x="1107" y="2166"/>
                  </a:cubicBezTo>
                  <a:cubicBezTo>
                    <a:pt x="1572" y="1941"/>
                    <a:pt x="1957" y="1572"/>
                    <a:pt x="2150" y="1123"/>
                  </a:cubicBezTo>
                  <a:cubicBezTo>
                    <a:pt x="2375" y="1572"/>
                    <a:pt x="2728" y="1957"/>
                    <a:pt x="3193" y="2166"/>
                  </a:cubicBezTo>
                  <a:cubicBezTo>
                    <a:pt x="2952" y="2278"/>
                    <a:pt x="2728" y="2423"/>
                    <a:pt x="2551" y="2615"/>
                  </a:cubicBezTo>
                  <a:lnTo>
                    <a:pt x="3193" y="2615"/>
                  </a:lnTo>
                  <a:cubicBezTo>
                    <a:pt x="3450" y="2455"/>
                    <a:pt x="3770" y="2358"/>
                    <a:pt x="4091" y="2358"/>
                  </a:cubicBezTo>
                  <a:cubicBezTo>
                    <a:pt x="4236" y="2358"/>
                    <a:pt x="4332" y="2278"/>
                    <a:pt x="4332" y="2166"/>
                  </a:cubicBezTo>
                  <a:cubicBezTo>
                    <a:pt x="4332" y="2038"/>
                    <a:pt x="4252" y="1957"/>
                    <a:pt x="4139" y="1957"/>
                  </a:cubicBezTo>
                  <a:cubicBezTo>
                    <a:pt x="3177" y="1957"/>
                    <a:pt x="2375" y="1171"/>
                    <a:pt x="2375" y="193"/>
                  </a:cubicBezTo>
                  <a:cubicBezTo>
                    <a:pt x="2375" y="80"/>
                    <a:pt x="2294" y="0"/>
                    <a:pt x="216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092825" y="4500925"/>
              <a:ext cx="58175" cy="58175"/>
            </a:xfrm>
            <a:custGeom>
              <a:avLst/>
              <a:gdLst/>
              <a:ahLst/>
              <a:cxnLst/>
              <a:rect l="l" t="t" r="r" b="b"/>
              <a:pathLst>
                <a:path w="2327" h="2327" extrusionOk="0">
                  <a:moveTo>
                    <a:pt x="1172" y="434"/>
                  </a:moveTo>
                  <a:cubicBezTo>
                    <a:pt x="1589" y="434"/>
                    <a:pt x="1926" y="771"/>
                    <a:pt x="1926" y="1188"/>
                  </a:cubicBezTo>
                  <a:cubicBezTo>
                    <a:pt x="1926" y="1589"/>
                    <a:pt x="1589" y="1958"/>
                    <a:pt x="1172" y="1958"/>
                  </a:cubicBezTo>
                  <a:cubicBezTo>
                    <a:pt x="755" y="1958"/>
                    <a:pt x="402" y="1605"/>
                    <a:pt x="402" y="1188"/>
                  </a:cubicBezTo>
                  <a:cubicBezTo>
                    <a:pt x="402" y="771"/>
                    <a:pt x="755" y="434"/>
                    <a:pt x="1172" y="434"/>
                  </a:cubicBezTo>
                  <a:close/>
                  <a:moveTo>
                    <a:pt x="1172" y="1"/>
                  </a:moveTo>
                  <a:cubicBezTo>
                    <a:pt x="530" y="1"/>
                    <a:pt x="1" y="530"/>
                    <a:pt x="1" y="1172"/>
                  </a:cubicBezTo>
                  <a:cubicBezTo>
                    <a:pt x="1" y="1813"/>
                    <a:pt x="530" y="2327"/>
                    <a:pt x="1172" y="2327"/>
                  </a:cubicBezTo>
                  <a:cubicBezTo>
                    <a:pt x="1814" y="2327"/>
                    <a:pt x="2327" y="1813"/>
                    <a:pt x="2327" y="1172"/>
                  </a:cubicBezTo>
                  <a:cubicBezTo>
                    <a:pt x="2327" y="530"/>
                    <a:pt x="1814" y="1"/>
                    <a:pt x="1172"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1613450" y="4239825"/>
              <a:ext cx="58175" cy="58175"/>
            </a:xfrm>
            <a:custGeom>
              <a:avLst/>
              <a:gdLst/>
              <a:ahLst/>
              <a:cxnLst/>
              <a:rect l="l" t="t" r="r" b="b"/>
              <a:pathLst>
                <a:path w="2327" h="2327" extrusionOk="0">
                  <a:moveTo>
                    <a:pt x="1155" y="401"/>
                  </a:moveTo>
                  <a:cubicBezTo>
                    <a:pt x="1588" y="401"/>
                    <a:pt x="1925" y="738"/>
                    <a:pt x="1925" y="1171"/>
                  </a:cubicBezTo>
                  <a:cubicBezTo>
                    <a:pt x="1925" y="1589"/>
                    <a:pt x="1588" y="1925"/>
                    <a:pt x="1155" y="1925"/>
                  </a:cubicBezTo>
                  <a:cubicBezTo>
                    <a:pt x="738" y="1925"/>
                    <a:pt x="401" y="1589"/>
                    <a:pt x="401" y="1171"/>
                  </a:cubicBezTo>
                  <a:cubicBezTo>
                    <a:pt x="401" y="738"/>
                    <a:pt x="738" y="401"/>
                    <a:pt x="1155" y="401"/>
                  </a:cubicBezTo>
                  <a:close/>
                  <a:moveTo>
                    <a:pt x="1155" y="0"/>
                  </a:moveTo>
                  <a:cubicBezTo>
                    <a:pt x="513" y="0"/>
                    <a:pt x="0" y="530"/>
                    <a:pt x="0" y="1171"/>
                  </a:cubicBezTo>
                  <a:cubicBezTo>
                    <a:pt x="0" y="1813"/>
                    <a:pt x="513" y="2327"/>
                    <a:pt x="1155" y="2327"/>
                  </a:cubicBezTo>
                  <a:cubicBezTo>
                    <a:pt x="1797" y="2327"/>
                    <a:pt x="2326" y="1813"/>
                    <a:pt x="2326" y="1171"/>
                  </a:cubicBezTo>
                  <a:cubicBezTo>
                    <a:pt x="2326" y="530"/>
                    <a:pt x="1797" y="0"/>
                    <a:pt x="1155"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2160925" y="4605200"/>
              <a:ext cx="58175" cy="58200"/>
            </a:xfrm>
            <a:custGeom>
              <a:avLst/>
              <a:gdLst/>
              <a:ahLst/>
              <a:cxnLst/>
              <a:rect l="l" t="t" r="r" b="b"/>
              <a:pathLst>
                <a:path w="2327" h="2328" extrusionOk="0">
                  <a:moveTo>
                    <a:pt x="1155" y="434"/>
                  </a:moveTo>
                  <a:cubicBezTo>
                    <a:pt x="1589" y="434"/>
                    <a:pt x="1926" y="771"/>
                    <a:pt x="1926" y="1188"/>
                  </a:cubicBezTo>
                  <a:cubicBezTo>
                    <a:pt x="1926" y="1589"/>
                    <a:pt x="1589" y="1958"/>
                    <a:pt x="1155" y="1958"/>
                  </a:cubicBezTo>
                  <a:cubicBezTo>
                    <a:pt x="738" y="1958"/>
                    <a:pt x="401" y="1605"/>
                    <a:pt x="401" y="1188"/>
                  </a:cubicBezTo>
                  <a:cubicBezTo>
                    <a:pt x="401" y="771"/>
                    <a:pt x="738" y="434"/>
                    <a:pt x="1155" y="434"/>
                  </a:cubicBezTo>
                  <a:close/>
                  <a:moveTo>
                    <a:pt x="1155" y="1"/>
                  </a:moveTo>
                  <a:cubicBezTo>
                    <a:pt x="514" y="1"/>
                    <a:pt x="0" y="530"/>
                    <a:pt x="0" y="1172"/>
                  </a:cubicBezTo>
                  <a:cubicBezTo>
                    <a:pt x="0" y="1814"/>
                    <a:pt x="514" y="2327"/>
                    <a:pt x="1155" y="2327"/>
                  </a:cubicBezTo>
                  <a:cubicBezTo>
                    <a:pt x="1797" y="2327"/>
                    <a:pt x="2327" y="1814"/>
                    <a:pt x="2327" y="1172"/>
                  </a:cubicBezTo>
                  <a:cubicBezTo>
                    <a:pt x="2327" y="530"/>
                    <a:pt x="1797" y="1"/>
                    <a:pt x="1155"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094750" y="4163600"/>
              <a:ext cx="158050" cy="294425"/>
            </a:xfrm>
            <a:custGeom>
              <a:avLst/>
              <a:gdLst/>
              <a:ahLst/>
              <a:cxnLst/>
              <a:rect l="l" t="t" r="r" b="b"/>
              <a:pathLst>
                <a:path w="6322" h="11777" extrusionOk="0">
                  <a:moveTo>
                    <a:pt x="4557" y="402"/>
                  </a:moveTo>
                  <a:cubicBezTo>
                    <a:pt x="5118" y="402"/>
                    <a:pt x="5631" y="450"/>
                    <a:pt x="5920" y="466"/>
                  </a:cubicBezTo>
                  <a:lnTo>
                    <a:pt x="5920" y="1894"/>
                  </a:lnTo>
                  <a:lnTo>
                    <a:pt x="5054" y="1894"/>
                  </a:lnTo>
                  <a:cubicBezTo>
                    <a:pt x="3995" y="1894"/>
                    <a:pt x="3851" y="2536"/>
                    <a:pt x="3851" y="3065"/>
                  </a:cubicBezTo>
                  <a:lnTo>
                    <a:pt x="3851" y="4349"/>
                  </a:lnTo>
                  <a:cubicBezTo>
                    <a:pt x="3851" y="4477"/>
                    <a:pt x="3931" y="4557"/>
                    <a:pt x="4043" y="4557"/>
                  </a:cubicBezTo>
                  <a:lnTo>
                    <a:pt x="5840" y="4557"/>
                  </a:lnTo>
                  <a:lnTo>
                    <a:pt x="5631" y="6178"/>
                  </a:lnTo>
                  <a:lnTo>
                    <a:pt x="4075" y="6178"/>
                  </a:lnTo>
                  <a:cubicBezTo>
                    <a:pt x="3947" y="6178"/>
                    <a:pt x="3867" y="6258"/>
                    <a:pt x="3867" y="6386"/>
                  </a:cubicBezTo>
                  <a:lnTo>
                    <a:pt x="3867" y="11376"/>
                  </a:lnTo>
                  <a:lnTo>
                    <a:pt x="2150" y="11376"/>
                  </a:lnTo>
                  <a:lnTo>
                    <a:pt x="2150" y="6386"/>
                  </a:lnTo>
                  <a:cubicBezTo>
                    <a:pt x="2150" y="6258"/>
                    <a:pt x="2070" y="6178"/>
                    <a:pt x="1941" y="6178"/>
                  </a:cubicBezTo>
                  <a:lnTo>
                    <a:pt x="401" y="6178"/>
                  </a:lnTo>
                  <a:lnTo>
                    <a:pt x="401" y="4557"/>
                  </a:lnTo>
                  <a:lnTo>
                    <a:pt x="1941" y="4557"/>
                  </a:lnTo>
                  <a:cubicBezTo>
                    <a:pt x="2070" y="4557"/>
                    <a:pt x="2150" y="4477"/>
                    <a:pt x="2150" y="4349"/>
                  </a:cubicBezTo>
                  <a:lnTo>
                    <a:pt x="2150" y="2873"/>
                  </a:lnTo>
                  <a:cubicBezTo>
                    <a:pt x="2150" y="1333"/>
                    <a:pt x="3048" y="402"/>
                    <a:pt x="4557" y="402"/>
                  </a:cubicBezTo>
                  <a:close/>
                  <a:moveTo>
                    <a:pt x="4557" y="1"/>
                  </a:moveTo>
                  <a:cubicBezTo>
                    <a:pt x="2824" y="1"/>
                    <a:pt x="1749" y="1108"/>
                    <a:pt x="1749" y="2873"/>
                  </a:cubicBezTo>
                  <a:lnTo>
                    <a:pt x="1749" y="4156"/>
                  </a:lnTo>
                  <a:lnTo>
                    <a:pt x="193" y="4156"/>
                  </a:lnTo>
                  <a:cubicBezTo>
                    <a:pt x="80" y="4156"/>
                    <a:pt x="0" y="4236"/>
                    <a:pt x="0" y="4349"/>
                  </a:cubicBezTo>
                  <a:lnTo>
                    <a:pt x="0" y="6386"/>
                  </a:lnTo>
                  <a:cubicBezTo>
                    <a:pt x="0" y="6499"/>
                    <a:pt x="80" y="6579"/>
                    <a:pt x="193" y="6579"/>
                  </a:cubicBezTo>
                  <a:lnTo>
                    <a:pt x="1749" y="6579"/>
                  </a:lnTo>
                  <a:lnTo>
                    <a:pt x="1749" y="11568"/>
                  </a:lnTo>
                  <a:cubicBezTo>
                    <a:pt x="1749" y="11697"/>
                    <a:pt x="1829" y="11777"/>
                    <a:pt x="1941" y="11777"/>
                  </a:cubicBezTo>
                  <a:lnTo>
                    <a:pt x="4027" y="11777"/>
                  </a:lnTo>
                  <a:cubicBezTo>
                    <a:pt x="4155" y="11777"/>
                    <a:pt x="4236" y="11697"/>
                    <a:pt x="4236" y="11568"/>
                  </a:cubicBezTo>
                  <a:lnTo>
                    <a:pt x="4236" y="6579"/>
                  </a:lnTo>
                  <a:lnTo>
                    <a:pt x="5776" y="6579"/>
                  </a:lnTo>
                  <a:cubicBezTo>
                    <a:pt x="5872" y="6579"/>
                    <a:pt x="5952" y="6499"/>
                    <a:pt x="5968" y="6402"/>
                  </a:cubicBezTo>
                  <a:lnTo>
                    <a:pt x="6241" y="4381"/>
                  </a:lnTo>
                  <a:cubicBezTo>
                    <a:pt x="6241" y="4317"/>
                    <a:pt x="6209" y="4252"/>
                    <a:pt x="6193" y="4220"/>
                  </a:cubicBezTo>
                  <a:cubicBezTo>
                    <a:pt x="6177" y="4172"/>
                    <a:pt x="6097" y="4156"/>
                    <a:pt x="6033" y="4156"/>
                  </a:cubicBezTo>
                  <a:lnTo>
                    <a:pt x="4236" y="4156"/>
                  </a:lnTo>
                  <a:lnTo>
                    <a:pt x="4236" y="3065"/>
                  </a:lnTo>
                  <a:cubicBezTo>
                    <a:pt x="4236" y="2552"/>
                    <a:pt x="4348" y="2295"/>
                    <a:pt x="5038" y="2295"/>
                  </a:cubicBezTo>
                  <a:lnTo>
                    <a:pt x="6097" y="2295"/>
                  </a:lnTo>
                  <a:cubicBezTo>
                    <a:pt x="6209" y="2295"/>
                    <a:pt x="6289" y="2215"/>
                    <a:pt x="6289" y="2087"/>
                  </a:cubicBezTo>
                  <a:lnTo>
                    <a:pt x="6289" y="290"/>
                  </a:lnTo>
                  <a:cubicBezTo>
                    <a:pt x="6321" y="161"/>
                    <a:pt x="6241" y="81"/>
                    <a:pt x="6129" y="81"/>
                  </a:cubicBezTo>
                  <a:cubicBezTo>
                    <a:pt x="5936" y="65"/>
                    <a:pt x="5278" y="1"/>
                    <a:pt x="4557"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114875" y="4691450"/>
              <a:ext cx="32925" cy="32100"/>
            </a:xfrm>
            <a:custGeom>
              <a:avLst/>
              <a:gdLst/>
              <a:ahLst/>
              <a:cxnLst/>
              <a:rect l="l" t="t" r="r" b="b"/>
              <a:pathLst>
                <a:path w="1317" h="1284" extrusionOk="0">
                  <a:moveTo>
                    <a:pt x="643" y="0"/>
                  </a:moveTo>
                  <a:cubicBezTo>
                    <a:pt x="290" y="0"/>
                    <a:pt x="1" y="289"/>
                    <a:pt x="1" y="642"/>
                  </a:cubicBezTo>
                  <a:cubicBezTo>
                    <a:pt x="1" y="1011"/>
                    <a:pt x="290" y="1284"/>
                    <a:pt x="643" y="1284"/>
                  </a:cubicBezTo>
                  <a:cubicBezTo>
                    <a:pt x="1012" y="1284"/>
                    <a:pt x="1284" y="1011"/>
                    <a:pt x="1284" y="642"/>
                  </a:cubicBezTo>
                  <a:cubicBezTo>
                    <a:pt x="1317" y="305"/>
                    <a:pt x="1012" y="0"/>
                    <a:pt x="643"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976100" y="4715100"/>
              <a:ext cx="149650" cy="132800"/>
            </a:xfrm>
            <a:custGeom>
              <a:avLst/>
              <a:gdLst/>
              <a:ahLst/>
              <a:cxnLst/>
              <a:rect l="l" t="t" r="r" b="b"/>
              <a:pathLst>
                <a:path w="5986" h="5312" extrusionOk="0">
                  <a:moveTo>
                    <a:pt x="2985" y="1"/>
                  </a:moveTo>
                  <a:cubicBezTo>
                    <a:pt x="1349" y="1"/>
                    <a:pt x="1" y="1348"/>
                    <a:pt x="1" y="2985"/>
                  </a:cubicBezTo>
                  <a:cubicBezTo>
                    <a:pt x="1" y="3931"/>
                    <a:pt x="434" y="4782"/>
                    <a:pt x="1124" y="5311"/>
                  </a:cubicBezTo>
                  <a:lnTo>
                    <a:pt x="1862" y="5311"/>
                  </a:lnTo>
                  <a:cubicBezTo>
                    <a:pt x="996" y="4894"/>
                    <a:pt x="402" y="4012"/>
                    <a:pt x="402" y="2985"/>
                  </a:cubicBezTo>
                  <a:cubicBezTo>
                    <a:pt x="402" y="1573"/>
                    <a:pt x="1557" y="402"/>
                    <a:pt x="2985" y="402"/>
                  </a:cubicBezTo>
                  <a:cubicBezTo>
                    <a:pt x="4413" y="402"/>
                    <a:pt x="5584" y="1573"/>
                    <a:pt x="5584" y="2985"/>
                  </a:cubicBezTo>
                  <a:cubicBezTo>
                    <a:pt x="5584" y="4012"/>
                    <a:pt x="4974" y="4894"/>
                    <a:pt x="4108" y="5311"/>
                  </a:cubicBezTo>
                  <a:lnTo>
                    <a:pt x="4846" y="5311"/>
                  </a:lnTo>
                  <a:cubicBezTo>
                    <a:pt x="5536" y="4782"/>
                    <a:pt x="5985" y="3931"/>
                    <a:pt x="5985" y="2985"/>
                  </a:cubicBezTo>
                  <a:cubicBezTo>
                    <a:pt x="5985" y="1348"/>
                    <a:pt x="4638" y="1"/>
                    <a:pt x="2985"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903925" y="4648925"/>
              <a:ext cx="295225" cy="199775"/>
            </a:xfrm>
            <a:custGeom>
              <a:avLst/>
              <a:gdLst/>
              <a:ahLst/>
              <a:cxnLst/>
              <a:rect l="l" t="t" r="r" b="b"/>
              <a:pathLst>
                <a:path w="11809" h="7991" extrusionOk="0">
                  <a:moveTo>
                    <a:pt x="4252" y="1"/>
                  </a:moveTo>
                  <a:cubicBezTo>
                    <a:pt x="1909" y="1"/>
                    <a:pt x="0" y="1910"/>
                    <a:pt x="0" y="4252"/>
                  </a:cubicBezTo>
                  <a:lnTo>
                    <a:pt x="0" y="6995"/>
                  </a:lnTo>
                  <a:cubicBezTo>
                    <a:pt x="0" y="7348"/>
                    <a:pt x="48" y="7669"/>
                    <a:pt x="128" y="7990"/>
                  </a:cubicBezTo>
                  <a:lnTo>
                    <a:pt x="546" y="7990"/>
                  </a:lnTo>
                  <a:cubicBezTo>
                    <a:pt x="465" y="7669"/>
                    <a:pt x="417" y="7348"/>
                    <a:pt x="417" y="6995"/>
                  </a:cubicBezTo>
                  <a:lnTo>
                    <a:pt x="417" y="4252"/>
                  </a:lnTo>
                  <a:cubicBezTo>
                    <a:pt x="417" y="2134"/>
                    <a:pt x="2150" y="402"/>
                    <a:pt x="4268" y="402"/>
                  </a:cubicBezTo>
                  <a:lnTo>
                    <a:pt x="7541" y="402"/>
                  </a:lnTo>
                  <a:cubicBezTo>
                    <a:pt x="9674" y="402"/>
                    <a:pt x="11391" y="2134"/>
                    <a:pt x="11391" y="4252"/>
                  </a:cubicBezTo>
                  <a:lnTo>
                    <a:pt x="11391" y="6995"/>
                  </a:lnTo>
                  <a:cubicBezTo>
                    <a:pt x="11391" y="7348"/>
                    <a:pt x="11359" y="7669"/>
                    <a:pt x="11279" y="7990"/>
                  </a:cubicBezTo>
                  <a:lnTo>
                    <a:pt x="11696" y="7990"/>
                  </a:lnTo>
                  <a:cubicBezTo>
                    <a:pt x="11776" y="7669"/>
                    <a:pt x="11808" y="7348"/>
                    <a:pt x="11808" y="6995"/>
                  </a:cubicBezTo>
                  <a:lnTo>
                    <a:pt x="11808" y="4252"/>
                  </a:lnTo>
                  <a:lnTo>
                    <a:pt x="11760" y="4252"/>
                  </a:lnTo>
                  <a:cubicBezTo>
                    <a:pt x="11760" y="1910"/>
                    <a:pt x="9851" y="1"/>
                    <a:pt x="7508"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368875" y="4407475"/>
              <a:ext cx="319675" cy="317675"/>
            </a:xfrm>
            <a:custGeom>
              <a:avLst/>
              <a:gdLst/>
              <a:ahLst/>
              <a:cxnLst/>
              <a:rect l="l" t="t" r="r" b="b"/>
              <a:pathLst>
                <a:path w="12787" h="12707" extrusionOk="0">
                  <a:moveTo>
                    <a:pt x="5054" y="498"/>
                  </a:moveTo>
                  <a:cubicBezTo>
                    <a:pt x="4621" y="883"/>
                    <a:pt x="4252" y="1412"/>
                    <a:pt x="3931" y="2102"/>
                  </a:cubicBezTo>
                  <a:cubicBezTo>
                    <a:pt x="3578" y="1942"/>
                    <a:pt x="3241" y="1733"/>
                    <a:pt x="2888" y="1492"/>
                  </a:cubicBezTo>
                  <a:lnTo>
                    <a:pt x="2952" y="1444"/>
                  </a:lnTo>
                  <a:cubicBezTo>
                    <a:pt x="3032" y="1380"/>
                    <a:pt x="3097" y="1332"/>
                    <a:pt x="3177" y="1300"/>
                  </a:cubicBezTo>
                  <a:lnTo>
                    <a:pt x="3353" y="1172"/>
                  </a:lnTo>
                  <a:cubicBezTo>
                    <a:pt x="3433" y="1139"/>
                    <a:pt x="3514" y="1075"/>
                    <a:pt x="3594" y="1027"/>
                  </a:cubicBezTo>
                  <a:cubicBezTo>
                    <a:pt x="3658" y="995"/>
                    <a:pt x="3722" y="979"/>
                    <a:pt x="3802" y="931"/>
                  </a:cubicBezTo>
                  <a:cubicBezTo>
                    <a:pt x="3835" y="915"/>
                    <a:pt x="3899" y="899"/>
                    <a:pt x="3931" y="883"/>
                  </a:cubicBezTo>
                  <a:cubicBezTo>
                    <a:pt x="4059" y="819"/>
                    <a:pt x="4155" y="770"/>
                    <a:pt x="4284" y="738"/>
                  </a:cubicBezTo>
                  <a:cubicBezTo>
                    <a:pt x="4316" y="706"/>
                    <a:pt x="4364" y="690"/>
                    <a:pt x="4412" y="674"/>
                  </a:cubicBezTo>
                  <a:cubicBezTo>
                    <a:pt x="4492" y="658"/>
                    <a:pt x="4557" y="610"/>
                    <a:pt x="4637" y="594"/>
                  </a:cubicBezTo>
                  <a:cubicBezTo>
                    <a:pt x="4733" y="546"/>
                    <a:pt x="4845" y="530"/>
                    <a:pt x="4942" y="514"/>
                  </a:cubicBezTo>
                  <a:cubicBezTo>
                    <a:pt x="4974" y="514"/>
                    <a:pt x="5022" y="498"/>
                    <a:pt x="5054" y="498"/>
                  </a:cubicBezTo>
                  <a:close/>
                  <a:moveTo>
                    <a:pt x="7781" y="498"/>
                  </a:moveTo>
                  <a:lnTo>
                    <a:pt x="7781" y="498"/>
                  </a:lnTo>
                  <a:cubicBezTo>
                    <a:pt x="7813" y="514"/>
                    <a:pt x="7845" y="514"/>
                    <a:pt x="7894" y="530"/>
                  </a:cubicBezTo>
                  <a:cubicBezTo>
                    <a:pt x="7990" y="562"/>
                    <a:pt x="8086" y="594"/>
                    <a:pt x="8182" y="610"/>
                  </a:cubicBezTo>
                  <a:cubicBezTo>
                    <a:pt x="8263" y="642"/>
                    <a:pt x="8327" y="658"/>
                    <a:pt x="8407" y="690"/>
                  </a:cubicBezTo>
                  <a:cubicBezTo>
                    <a:pt x="8455" y="722"/>
                    <a:pt x="8487" y="738"/>
                    <a:pt x="8551" y="738"/>
                  </a:cubicBezTo>
                  <a:cubicBezTo>
                    <a:pt x="8664" y="770"/>
                    <a:pt x="8792" y="835"/>
                    <a:pt x="8888" y="883"/>
                  </a:cubicBezTo>
                  <a:cubicBezTo>
                    <a:pt x="8936" y="899"/>
                    <a:pt x="8985" y="915"/>
                    <a:pt x="9033" y="931"/>
                  </a:cubicBezTo>
                  <a:cubicBezTo>
                    <a:pt x="9097" y="979"/>
                    <a:pt x="9177" y="995"/>
                    <a:pt x="9225" y="1043"/>
                  </a:cubicBezTo>
                  <a:cubicBezTo>
                    <a:pt x="9305" y="1075"/>
                    <a:pt x="9386" y="1123"/>
                    <a:pt x="9466" y="1172"/>
                  </a:cubicBezTo>
                  <a:lnTo>
                    <a:pt x="9658" y="1300"/>
                  </a:lnTo>
                  <a:cubicBezTo>
                    <a:pt x="9739" y="1332"/>
                    <a:pt x="9787" y="1396"/>
                    <a:pt x="9867" y="1444"/>
                  </a:cubicBezTo>
                  <a:cubicBezTo>
                    <a:pt x="9899" y="1460"/>
                    <a:pt x="9931" y="1476"/>
                    <a:pt x="9947" y="1492"/>
                  </a:cubicBezTo>
                  <a:cubicBezTo>
                    <a:pt x="9626" y="1733"/>
                    <a:pt x="9273" y="1942"/>
                    <a:pt x="8904" y="2102"/>
                  </a:cubicBezTo>
                  <a:cubicBezTo>
                    <a:pt x="8616" y="1412"/>
                    <a:pt x="8230" y="883"/>
                    <a:pt x="7781" y="498"/>
                  </a:cubicBezTo>
                  <a:close/>
                  <a:moveTo>
                    <a:pt x="6209" y="353"/>
                  </a:moveTo>
                  <a:lnTo>
                    <a:pt x="6209" y="2648"/>
                  </a:lnTo>
                  <a:cubicBezTo>
                    <a:pt x="5535" y="2615"/>
                    <a:pt x="4893" y="2487"/>
                    <a:pt x="4284" y="2263"/>
                  </a:cubicBezTo>
                  <a:cubicBezTo>
                    <a:pt x="4765" y="1172"/>
                    <a:pt x="5439" y="450"/>
                    <a:pt x="6209" y="353"/>
                  </a:cubicBezTo>
                  <a:close/>
                  <a:moveTo>
                    <a:pt x="6610" y="353"/>
                  </a:moveTo>
                  <a:cubicBezTo>
                    <a:pt x="7364" y="450"/>
                    <a:pt x="8022" y="1172"/>
                    <a:pt x="8519" y="2263"/>
                  </a:cubicBezTo>
                  <a:cubicBezTo>
                    <a:pt x="7926" y="2503"/>
                    <a:pt x="7284" y="2615"/>
                    <a:pt x="6594" y="2648"/>
                  </a:cubicBezTo>
                  <a:lnTo>
                    <a:pt x="6594" y="353"/>
                  </a:lnTo>
                  <a:close/>
                  <a:moveTo>
                    <a:pt x="8664" y="2615"/>
                  </a:moveTo>
                  <a:cubicBezTo>
                    <a:pt x="9033" y="3578"/>
                    <a:pt x="9273" y="4781"/>
                    <a:pt x="9289" y="6097"/>
                  </a:cubicBezTo>
                  <a:lnTo>
                    <a:pt x="6610" y="6097"/>
                  </a:lnTo>
                  <a:lnTo>
                    <a:pt x="6610" y="3049"/>
                  </a:lnTo>
                  <a:cubicBezTo>
                    <a:pt x="7332" y="3017"/>
                    <a:pt x="8022" y="2888"/>
                    <a:pt x="8664" y="2615"/>
                  </a:cubicBezTo>
                  <a:close/>
                  <a:moveTo>
                    <a:pt x="2551" y="1765"/>
                  </a:moveTo>
                  <a:cubicBezTo>
                    <a:pt x="2936" y="2038"/>
                    <a:pt x="3337" y="2295"/>
                    <a:pt x="3754" y="2487"/>
                  </a:cubicBezTo>
                  <a:cubicBezTo>
                    <a:pt x="3369" y="3482"/>
                    <a:pt x="3129" y="4749"/>
                    <a:pt x="3113" y="6113"/>
                  </a:cubicBezTo>
                  <a:lnTo>
                    <a:pt x="449" y="6113"/>
                  </a:lnTo>
                  <a:cubicBezTo>
                    <a:pt x="514" y="4364"/>
                    <a:pt x="1316" y="2808"/>
                    <a:pt x="2551" y="1765"/>
                  </a:cubicBezTo>
                  <a:close/>
                  <a:moveTo>
                    <a:pt x="4139" y="2648"/>
                  </a:moveTo>
                  <a:cubicBezTo>
                    <a:pt x="4797" y="2888"/>
                    <a:pt x="5487" y="3017"/>
                    <a:pt x="6209" y="3065"/>
                  </a:cubicBezTo>
                  <a:lnTo>
                    <a:pt x="6209" y="6113"/>
                  </a:lnTo>
                  <a:lnTo>
                    <a:pt x="3514" y="6113"/>
                  </a:lnTo>
                  <a:cubicBezTo>
                    <a:pt x="3530" y="4813"/>
                    <a:pt x="3754" y="3610"/>
                    <a:pt x="4139" y="2648"/>
                  </a:cubicBezTo>
                  <a:close/>
                  <a:moveTo>
                    <a:pt x="10252" y="1749"/>
                  </a:moveTo>
                  <a:cubicBezTo>
                    <a:pt x="11503" y="2824"/>
                    <a:pt x="12322" y="4364"/>
                    <a:pt x="12386" y="6113"/>
                  </a:cubicBezTo>
                  <a:lnTo>
                    <a:pt x="9690" y="6113"/>
                  </a:lnTo>
                  <a:cubicBezTo>
                    <a:pt x="9674" y="4749"/>
                    <a:pt x="9434" y="3482"/>
                    <a:pt x="9049" y="2487"/>
                  </a:cubicBezTo>
                  <a:cubicBezTo>
                    <a:pt x="9466" y="2279"/>
                    <a:pt x="9867" y="2038"/>
                    <a:pt x="10252" y="1749"/>
                  </a:cubicBezTo>
                  <a:close/>
                  <a:moveTo>
                    <a:pt x="9289" y="6514"/>
                  </a:moveTo>
                  <a:cubicBezTo>
                    <a:pt x="9273" y="7814"/>
                    <a:pt x="9049" y="9017"/>
                    <a:pt x="8664" y="9979"/>
                  </a:cubicBezTo>
                  <a:cubicBezTo>
                    <a:pt x="8006" y="9739"/>
                    <a:pt x="7332" y="9594"/>
                    <a:pt x="6610" y="9562"/>
                  </a:cubicBezTo>
                  <a:lnTo>
                    <a:pt x="6610" y="6514"/>
                  </a:lnTo>
                  <a:close/>
                  <a:moveTo>
                    <a:pt x="6209" y="6530"/>
                  </a:moveTo>
                  <a:lnTo>
                    <a:pt x="6209" y="9578"/>
                  </a:lnTo>
                  <a:cubicBezTo>
                    <a:pt x="5487" y="9594"/>
                    <a:pt x="4781" y="9739"/>
                    <a:pt x="4139" y="9995"/>
                  </a:cubicBezTo>
                  <a:cubicBezTo>
                    <a:pt x="3770" y="9033"/>
                    <a:pt x="3530" y="7830"/>
                    <a:pt x="3514" y="6530"/>
                  </a:cubicBezTo>
                  <a:close/>
                  <a:moveTo>
                    <a:pt x="3113" y="6530"/>
                  </a:moveTo>
                  <a:cubicBezTo>
                    <a:pt x="3129" y="7894"/>
                    <a:pt x="3369" y="9161"/>
                    <a:pt x="3754" y="10156"/>
                  </a:cubicBezTo>
                  <a:cubicBezTo>
                    <a:pt x="3337" y="10348"/>
                    <a:pt x="2936" y="10589"/>
                    <a:pt x="2551" y="10878"/>
                  </a:cubicBezTo>
                  <a:cubicBezTo>
                    <a:pt x="1300" y="9819"/>
                    <a:pt x="481" y="8279"/>
                    <a:pt x="417" y="6530"/>
                  </a:cubicBezTo>
                  <a:close/>
                  <a:moveTo>
                    <a:pt x="12386" y="6530"/>
                  </a:moveTo>
                  <a:cubicBezTo>
                    <a:pt x="12322" y="8263"/>
                    <a:pt x="11503" y="9819"/>
                    <a:pt x="10252" y="10878"/>
                  </a:cubicBezTo>
                  <a:cubicBezTo>
                    <a:pt x="9867" y="10605"/>
                    <a:pt x="9466" y="10348"/>
                    <a:pt x="9049" y="10156"/>
                  </a:cubicBezTo>
                  <a:cubicBezTo>
                    <a:pt x="9434" y="9161"/>
                    <a:pt x="9674" y="7894"/>
                    <a:pt x="9690" y="6530"/>
                  </a:cubicBezTo>
                  <a:close/>
                  <a:moveTo>
                    <a:pt x="8872" y="10509"/>
                  </a:moveTo>
                  <a:cubicBezTo>
                    <a:pt x="9225" y="10669"/>
                    <a:pt x="9578" y="10862"/>
                    <a:pt x="9915" y="11102"/>
                  </a:cubicBezTo>
                  <a:cubicBezTo>
                    <a:pt x="9915" y="11151"/>
                    <a:pt x="9867" y="11167"/>
                    <a:pt x="9851" y="11183"/>
                  </a:cubicBezTo>
                  <a:cubicBezTo>
                    <a:pt x="9771" y="11247"/>
                    <a:pt x="9706" y="11279"/>
                    <a:pt x="9626" y="11327"/>
                  </a:cubicBezTo>
                  <a:lnTo>
                    <a:pt x="9450" y="11439"/>
                  </a:lnTo>
                  <a:cubicBezTo>
                    <a:pt x="9370" y="11488"/>
                    <a:pt x="9289" y="11552"/>
                    <a:pt x="9209" y="11584"/>
                  </a:cubicBezTo>
                  <a:cubicBezTo>
                    <a:pt x="9145" y="11632"/>
                    <a:pt x="9097" y="11648"/>
                    <a:pt x="9017" y="11680"/>
                  </a:cubicBezTo>
                  <a:cubicBezTo>
                    <a:pt x="8968" y="11712"/>
                    <a:pt x="8904" y="11728"/>
                    <a:pt x="8872" y="11744"/>
                  </a:cubicBezTo>
                  <a:cubicBezTo>
                    <a:pt x="8744" y="11808"/>
                    <a:pt x="8632" y="11840"/>
                    <a:pt x="8519" y="11889"/>
                  </a:cubicBezTo>
                  <a:cubicBezTo>
                    <a:pt x="8487" y="11905"/>
                    <a:pt x="8439" y="11921"/>
                    <a:pt x="8391" y="11921"/>
                  </a:cubicBezTo>
                  <a:cubicBezTo>
                    <a:pt x="8311" y="11953"/>
                    <a:pt x="8247" y="11985"/>
                    <a:pt x="8166" y="12001"/>
                  </a:cubicBezTo>
                  <a:cubicBezTo>
                    <a:pt x="8070" y="12049"/>
                    <a:pt x="7974" y="12065"/>
                    <a:pt x="7861" y="12081"/>
                  </a:cubicBezTo>
                  <a:cubicBezTo>
                    <a:pt x="7829" y="12081"/>
                    <a:pt x="7781" y="12113"/>
                    <a:pt x="7749" y="12113"/>
                  </a:cubicBezTo>
                  <a:cubicBezTo>
                    <a:pt x="8182" y="11728"/>
                    <a:pt x="8551" y="11183"/>
                    <a:pt x="8872" y="10509"/>
                  </a:cubicBezTo>
                  <a:close/>
                  <a:moveTo>
                    <a:pt x="3899" y="10541"/>
                  </a:moveTo>
                  <a:cubicBezTo>
                    <a:pt x="4186" y="11228"/>
                    <a:pt x="4570" y="11757"/>
                    <a:pt x="5017" y="12141"/>
                  </a:cubicBezTo>
                  <a:lnTo>
                    <a:pt x="5017" y="12141"/>
                  </a:lnTo>
                  <a:cubicBezTo>
                    <a:pt x="4998" y="12127"/>
                    <a:pt x="4955" y="12113"/>
                    <a:pt x="4926" y="12113"/>
                  </a:cubicBezTo>
                  <a:cubicBezTo>
                    <a:pt x="4813" y="12081"/>
                    <a:pt x="4717" y="12049"/>
                    <a:pt x="4621" y="12033"/>
                  </a:cubicBezTo>
                  <a:cubicBezTo>
                    <a:pt x="4540" y="12001"/>
                    <a:pt x="4476" y="11985"/>
                    <a:pt x="4396" y="11953"/>
                  </a:cubicBezTo>
                  <a:cubicBezTo>
                    <a:pt x="4364" y="11921"/>
                    <a:pt x="4316" y="11905"/>
                    <a:pt x="4252" y="11889"/>
                  </a:cubicBezTo>
                  <a:cubicBezTo>
                    <a:pt x="4139" y="11840"/>
                    <a:pt x="4011" y="11792"/>
                    <a:pt x="3915" y="11744"/>
                  </a:cubicBezTo>
                  <a:cubicBezTo>
                    <a:pt x="3867" y="11728"/>
                    <a:pt x="3819" y="11712"/>
                    <a:pt x="3770" y="11680"/>
                  </a:cubicBezTo>
                  <a:cubicBezTo>
                    <a:pt x="3706" y="11648"/>
                    <a:pt x="3658" y="11632"/>
                    <a:pt x="3578" y="11584"/>
                  </a:cubicBezTo>
                  <a:cubicBezTo>
                    <a:pt x="3498" y="11552"/>
                    <a:pt x="3417" y="11504"/>
                    <a:pt x="3337" y="11439"/>
                  </a:cubicBezTo>
                  <a:cubicBezTo>
                    <a:pt x="3273" y="11407"/>
                    <a:pt x="3209" y="11359"/>
                    <a:pt x="3145" y="11343"/>
                  </a:cubicBezTo>
                  <a:cubicBezTo>
                    <a:pt x="3064" y="11311"/>
                    <a:pt x="3016" y="11247"/>
                    <a:pt x="2936" y="11199"/>
                  </a:cubicBezTo>
                  <a:cubicBezTo>
                    <a:pt x="2904" y="11183"/>
                    <a:pt x="2872" y="11167"/>
                    <a:pt x="2856" y="11151"/>
                  </a:cubicBezTo>
                  <a:cubicBezTo>
                    <a:pt x="3177" y="10910"/>
                    <a:pt x="3530" y="10701"/>
                    <a:pt x="3899" y="10541"/>
                  </a:cubicBezTo>
                  <a:close/>
                  <a:moveTo>
                    <a:pt x="6209" y="9979"/>
                  </a:moveTo>
                  <a:lnTo>
                    <a:pt x="6209" y="12274"/>
                  </a:lnTo>
                  <a:cubicBezTo>
                    <a:pt x="5439" y="12161"/>
                    <a:pt x="4781" y="11439"/>
                    <a:pt x="4284" y="10364"/>
                  </a:cubicBezTo>
                  <a:cubicBezTo>
                    <a:pt x="4877" y="10124"/>
                    <a:pt x="5519" y="9995"/>
                    <a:pt x="6209" y="9979"/>
                  </a:cubicBezTo>
                  <a:close/>
                  <a:moveTo>
                    <a:pt x="6610" y="9979"/>
                  </a:moveTo>
                  <a:cubicBezTo>
                    <a:pt x="7268" y="9995"/>
                    <a:pt x="7910" y="10140"/>
                    <a:pt x="8519" y="10364"/>
                  </a:cubicBezTo>
                  <a:cubicBezTo>
                    <a:pt x="8054" y="11439"/>
                    <a:pt x="7364" y="12161"/>
                    <a:pt x="6610" y="12274"/>
                  </a:cubicBezTo>
                  <a:lnTo>
                    <a:pt x="6610" y="9979"/>
                  </a:lnTo>
                  <a:close/>
                  <a:moveTo>
                    <a:pt x="6385" y="0"/>
                  </a:moveTo>
                  <a:cubicBezTo>
                    <a:pt x="6225" y="0"/>
                    <a:pt x="6065" y="0"/>
                    <a:pt x="5904" y="16"/>
                  </a:cubicBezTo>
                  <a:lnTo>
                    <a:pt x="5776" y="16"/>
                  </a:lnTo>
                  <a:lnTo>
                    <a:pt x="5359" y="81"/>
                  </a:lnTo>
                  <a:cubicBezTo>
                    <a:pt x="5295" y="81"/>
                    <a:pt x="5262" y="97"/>
                    <a:pt x="5198" y="97"/>
                  </a:cubicBezTo>
                  <a:lnTo>
                    <a:pt x="4893" y="161"/>
                  </a:lnTo>
                  <a:cubicBezTo>
                    <a:pt x="4813" y="177"/>
                    <a:pt x="4717" y="193"/>
                    <a:pt x="4637" y="209"/>
                  </a:cubicBezTo>
                  <a:cubicBezTo>
                    <a:pt x="4557" y="241"/>
                    <a:pt x="4476" y="257"/>
                    <a:pt x="4412" y="273"/>
                  </a:cubicBezTo>
                  <a:cubicBezTo>
                    <a:pt x="4332" y="289"/>
                    <a:pt x="4252" y="337"/>
                    <a:pt x="4171" y="353"/>
                  </a:cubicBezTo>
                  <a:cubicBezTo>
                    <a:pt x="4075" y="401"/>
                    <a:pt x="3979" y="434"/>
                    <a:pt x="3899" y="482"/>
                  </a:cubicBezTo>
                  <a:cubicBezTo>
                    <a:pt x="3819" y="514"/>
                    <a:pt x="3754" y="530"/>
                    <a:pt x="3674" y="578"/>
                  </a:cubicBezTo>
                  <a:cubicBezTo>
                    <a:pt x="3594" y="610"/>
                    <a:pt x="3498" y="658"/>
                    <a:pt x="3417" y="722"/>
                  </a:cubicBezTo>
                  <a:cubicBezTo>
                    <a:pt x="3337" y="754"/>
                    <a:pt x="3273" y="803"/>
                    <a:pt x="3193" y="835"/>
                  </a:cubicBezTo>
                  <a:cubicBezTo>
                    <a:pt x="3113" y="899"/>
                    <a:pt x="3016" y="931"/>
                    <a:pt x="2936" y="995"/>
                  </a:cubicBezTo>
                  <a:cubicBezTo>
                    <a:pt x="2872" y="1043"/>
                    <a:pt x="2840" y="1059"/>
                    <a:pt x="2776" y="1091"/>
                  </a:cubicBezTo>
                  <a:cubicBezTo>
                    <a:pt x="2679" y="1172"/>
                    <a:pt x="2567" y="1236"/>
                    <a:pt x="2471" y="1316"/>
                  </a:cubicBezTo>
                  <a:cubicBezTo>
                    <a:pt x="2455" y="1332"/>
                    <a:pt x="2407" y="1364"/>
                    <a:pt x="2391" y="1380"/>
                  </a:cubicBezTo>
                  <a:lnTo>
                    <a:pt x="2391" y="1396"/>
                  </a:lnTo>
                  <a:cubicBezTo>
                    <a:pt x="947" y="2567"/>
                    <a:pt x="0" y="4364"/>
                    <a:pt x="0" y="6354"/>
                  </a:cubicBezTo>
                  <a:cubicBezTo>
                    <a:pt x="0" y="8359"/>
                    <a:pt x="931" y="10140"/>
                    <a:pt x="2391" y="11311"/>
                  </a:cubicBezTo>
                  <a:lnTo>
                    <a:pt x="2391" y="11327"/>
                  </a:lnTo>
                  <a:cubicBezTo>
                    <a:pt x="2407" y="11343"/>
                    <a:pt x="2455" y="11359"/>
                    <a:pt x="2471" y="11391"/>
                  </a:cubicBezTo>
                  <a:cubicBezTo>
                    <a:pt x="2567" y="11471"/>
                    <a:pt x="2679" y="11552"/>
                    <a:pt x="2776" y="11600"/>
                  </a:cubicBezTo>
                  <a:cubicBezTo>
                    <a:pt x="2840" y="11648"/>
                    <a:pt x="2872" y="11664"/>
                    <a:pt x="2936" y="11712"/>
                  </a:cubicBezTo>
                  <a:cubicBezTo>
                    <a:pt x="3016" y="11760"/>
                    <a:pt x="3097" y="11808"/>
                    <a:pt x="3193" y="11873"/>
                  </a:cubicBezTo>
                  <a:cubicBezTo>
                    <a:pt x="3273" y="11905"/>
                    <a:pt x="3337" y="11953"/>
                    <a:pt x="3417" y="11985"/>
                  </a:cubicBezTo>
                  <a:cubicBezTo>
                    <a:pt x="3498" y="12033"/>
                    <a:pt x="3594" y="12081"/>
                    <a:pt x="3674" y="12129"/>
                  </a:cubicBezTo>
                  <a:cubicBezTo>
                    <a:pt x="3738" y="12161"/>
                    <a:pt x="3819" y="12193"/>
                    <a:pt x="3899" y="12225"/>
                  </a:cubicBezTo>
                  <a:cubicBezTo>
                    <a:pt x="3995" y="12274"/>
                    <a:pt x="4075" y="12306"/>
                    <a:pt x="4171" y="12354"/>
                  </a:cubicBezTo>
                  <a:cubicBezTo>
                    <a:pt x="4252" y="12370"/>
                    <a:pt x="4332" y="12402"/>
                    <a:pt x="4412" y="12434"/>
                  </a:cubicBezTo>
                  <a:cubicBezTo>
                    <a:pt x="4492" y="12450"/>
                    <a:pt x="4557" y="12466"/>
                    <a:pt x="4637" y="12482"/>
                  </a:cubicBezTo>
                  <a:cubicBezTo>
                    <a:pt x="4717" y="12514"/>
                    <a:pt x="4813" y="12530"/>
                    <a:pt x="4893" y="12546"/>
                  </a:cubicBezTo>
                  <a:lnTo>
                    <a:pt x="5198" y="12611"/>
                  </a:lnTo>
                  <a:cubicBezTo>
                    <a:pt x="5262" y="12611"/>
                    <a:pt x="5295" y="12627"/>
                    <a:pt x="5359" y="12627"/>
                  </a:cubicBezTo>
                  <a:lnTo>
                    <a:pt x="5776" y="12691"/>
                  </a:lnTo>
                  <a:lnTo>
                    <a:pt x="5904" y="12691"/>
                  </a:lnTo>
                  <a:cubicBezTo>
                    <a:pt x="6065" y="12707"/>
                    <a:pt x="6225" y="12707"/>
                    <a:pt x="6385" y="12707"/>
                  </a:cubicBezTo>
                  <a:cubicBezTo>
                    <a:pt x="6546" y="12707"/>
                    <a:pt x="6706" y="12707"/>
                    <a:pt x="6867" y="12691"/>
                  </a:cubicBezTo>
                  <a:lnTo>
                    <a:pt x="6979" y="12691"/>
                  </a:lnTo>
                  <a:lnTo>
                    <a:pt x="7412" y="12627"/>
                  </a:lnTo>
                  <a:cubicBezTo>
                    <a:pt x="7460" y="12627"/>
                    <a:pt x="7509" y="12611"/>
                    <a:pt x="7573" y="12611"/>
                  </a:cubicBezTo>
                  <a:lnTo>
                    <a:pt x="7861" y="12546"/>
                  </a:lnTo>
                  <a:cubicBezTo>
                    <a:pt x="7974" y="12530"/>
                    <a:pt x="8054" y="12514"/>
                    <a:pt x="8134" y="12466"/>
                  </a:cubicBezTo>
                  <a:cubicBezTo>
                    <a:pt x="8214" y="12450"/>
                    <a:pt x="8263" y="12434"/>
                    <a:pt x="8343" y="12402"/>
                  </a:cubicBezTo>
                  <a:cubicBezTo>
                    <a:pt x="8423" y="12386"/>
                    <a:pt x="8535" y="12354"/>
                    <a:pt x="8616" y="12322"/>
                  </a:cubicBezTo>
                  <a:cubicBezTo>
                    <a:pt x="8712" y="12290"/>
                    <a:pt x="8792" y="12242"/>
                    <a:pt x="8888" y="12225"/>
                  </a:cubicBezTo>
                  <a:cubicBezTo>
                    <a:pt x="8968" y="12193"/>
                    <a:pt x="9033" y="12161"/>
                    <a:pt x="9113" y="12129"/>
                  </a:cubicBezTo>
                  <a:cubicBezTo>
                    <a:pt x="9193" y="12081"/>
                    <a:pt x="9289" y="12049"/>
                    <a:pt x="9370" y="12001"/>
                  </a:cubicBezTo>
                  <a:cubicBezTo>
                    <a:pt x="9450" y="11969"/>
                    <a:pt x="9514" y="11921"/>
                    <a:pt x="9594" y="11889"/>
                  </a:cubicBezTo>
                  <a:cubicBezTo>
                    <a:pt x="9674" y="11840"/>
                    <a:pt x="9755" y="11792"/>
                    <a:pt x="9851" y="11728"/>
                  </a:cubicBezTo>
                  <a:cubicBezTo>
                    <a:pt x="9915" y="11680"/>
                    <a:pt x="9947" y="11664"/>
                    <a:pt x="10011" y="11632"/>
                  </a:cubicBezTo>
                  <a:cubicBezTo>
                    <a:pt x="10108" y="11552"/>
                    <a:pt x="10220" y="11488"/>
                    <a:pt x="10316" y="11407"/>
                  </a:cubicBezTo>
                  <a:cubicBezTo>
                    <a:pt x="10332" y="11391"/>
                    <a:pt x="10380" y="11359"/>
                    <a:pt x="10396" y="11343"/>
                  </a:cubicBezTo>
                  <a:lnTo>
                    <a:pt x="10396" y="11327"/>
                  </a:lnTo>
                  <a:cubicBezTo>
                    <a:pt x="11840" y="10156"/>
                    <a:pt x="12787" y="8359"/>
                    <a:pt x="12787" y="6370"/>
                  </a:cubicBezTo>
                  <a:cubicBezTo>
                    <a:pt x="12787" y="4300"/>
                    <a:pt x="11840" y="2519"/>
                    <a:pt x="10396" y="1364"/>
                  </a:cubicBezTo>
                  <a:cubicBezTo>
                    <a:pt x="10348" y="1332"/>
                    <a:pt x="10332" y="1316"/>
                    <a:pt x="10316" y="1300"/>
                  </a:cubicBezTo>
                  <a:cubicBezTo>
                    <a:pt x="10220" y="1220"/>
                    <a:pt x="10108" y="1156"/>
                    <a:pt x="10011" y="1075"/>
                  </a:cubicBezTo>
                  <a:cubicBezTo>
                    <a:pt x="9947" y="1043"/>
                    <a:pt x="9915" y="995"/>
                    <a:pt x="9851" y="979"/>
                  </a:cubicBezTo>
                  <a:cubicBezTo>
                    <a:pt x="9771" y="915"/>
                    <a:pt x="9690" y="883"/>
                    <a:pt x="9594" y="819"/>
                  </a:cubicBezTo>
                  <a:cubicBezTo>
                    <a:pt x="9514" y="770"/>
                    <a:pt x="9450" y="738"/>
                    <a:pt x="9370" y="690"/>
                  </a:cubicBezTo>
                  <a:cubicBezTo>
                    <a:pt x="9289" y="658"/>
                    <a:pt x="9193" y="610"/>
                    <a:pt x="9113" y="578"/>
                  </a:cubicBezTo>
                  <a:cubicBezTo>
                    <a:pt x="9033" y="530"/>
                    <a:pt x="8968" y="514"/>
                    <a:pt x="8888" y="482"/>
                  </a:cubicBezTo>
                  <a:cubicBezTo>
                    <a:pt x="8808" y="434"/>
                    <a:pt x="8712" y="401"/>
                    <a:pt x="8616" y="369"/>
                  </a:cubicBezTo>
                  <a:cubicBezTo>
                    <a:pt x="8535" y="337"/>
                    <a:pt x="8455" y="321"/>
                    <a:pt x="8343" y="289"/>
                  </a:cubicBezTo>
                  <a:cubicBezTo>
                    <a:pt x="8263" y="273"/>
                    <a:pt x="8214" y="257"/>
                    <a:pt x="8134" y="241"/>
                  </a:cubicBezTo>
                  <a:cubicBezTo>
                    <a:pt x="8054" y="209"/>
                    <a:pt x="7942" y="193"/>
                    <a:pt x="7861" y="161"/>
                  </a:cubicBezTo>
                  <a:lnTo>
                    <a:pt x="7573" y="97"/>
                  </a:lnTo>
                  <a:cubicBezTo>
                    <a:pt x="7509" y="97"/>
                    <a:pt x="7460" y="81"/>
                    <a:pt x="7412" y="81"/>
                  </a:cubicBezTo>
                  <a:lnTo>
                    <a:pt x="6979" y="16"/>
                  </a:lnTo>
                  <a:lnTo>
                    <a:pt x="6867" y="16"/>
                  </a:lnTo>
                  <a:cubicBezTo>
                    <a:pt x="6706" y="0"/>
                    <a:pt x="6546" y="0"/>
                    <a:pt x="6385"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2544350" y="909600"/>
              <a:ext cx="337350" cy="206175"/>
            </a:xfrm>
            <a:custGeom>
              <a:avLst/>
              <a:gdLst/>
              <a:ahLst/>
              <a:cxnLst/>
              <a:rect l="l" t="t" r="r" b="b"/>
              <a:pathLst>
                <a:path w="13494" h="8247" extrusionOk="0">
                  <a:moveTo>
                    <a:pt x="7798" y="450"/>
                  </a:moveTo>
                  <a:cubicBezTo>
                    <a:pt x="9531" y="450"/>
                    <a:pt x="10959" y="1846"/>
                    <a:pt x="10959" y="3594"/>
                  </a:cubicBezTo>
                  <a:cubicBezTo>
                    <a:pt x="10959" y="3707"/>
                    <a:pt x="11039" y="3803"/>
                    <a:pt x="11151" y="3803"/>
                  </a:cubicBezTo>
                  <a:cubicBezTo>
                    <a:pt x="12258" y="3835"/>
                    <a:pt x="13092" y="4733"/>
                    <a:pt x="13092" y="5840"/>
                  </a:cubicBezTo>
                  <a:cubicBezTo>
                    <a:pt x="13092" y="6963"/>
                    <a:pt x="12178" y="7894"/>
                    <a:pt x="11055" y="7894"/>
                  </a:cubicBezTo>
                  <a:lnTo>
                    <a:pt x="2456" y="7894"/>
                  </a:lnTo>
                  <a:cubicBezTo>
                    <a:pt x="1332" y="7894"/>
                    <a:pt x="402" y="6963"/>
                    <a:pt x="402" y="5840"/>
                  </a:cubicBezTo>
                  <a:cubicBezTo>
                    <a:pt x="402" y="4798"/>
                    <a:pt x="1172" y="3947"/>
                    <a:pt x="2167" y="3803"/>
                  </a:cubicBezTo>
                  <a:cubicBezTo>
                    <a:pt x="2263" y="3787"/>
                    <a:pt x="2343" y="3707"/>
                    <a:pt x="2343" y="3594"/>
                  </a:cubicBezTo>
                  <a:lnTo>
                    <a:pt x="2343" y="3578"/>
                  </a:lnTo>
                  <a:cubicBezTo>
                    <a:pt x="2343" y="2744"/>
                    <a:pt x="3033" y="2054"/>
                    <a:pt x="3867" y="2054"/>
                  </a:cubicBezTo>
                  <a:cubicBezTo>
                    <a:pt x="4156" y="2054"/>
                    <a:pt x="4429" y="2134"/>
                    <a:pt x="4702" y="2295"/>
                  </a:cubicBezTo>
                  <a:cubicBezTo>
                    <a:pt x="4720" y="2314"/>
                    <a:pt x="4750" y="2321"/>
                    <a:pt x="4785" y="2321"/>
                  </a:cubicBezTo>
                  <a:cubicBezTo>
                    <a:pt x="4809" y="2321"/>
                    <a:pt x="4835" y="2317"/>
                    <a:pt x="4862" y="2311"/>
                  </a:cubicBezTo>
                  <a:cubicBezTo>
                    <a:pt x="4910" y="2295"/>
                    <a:pt x="4958" y="2263"/>
                    <a:pt x="4974" y="2215"/>
                  </a:cubicBezTo>
                  <a:cubicBezTo>
                    <a:pt x="5504" y="1140"/>
                    <a:pt x="6579" y="450"/>
                    <a:pt x="7798" y="450"/>
                  </a:cubicBezTo>
                  <a:close/>
                  <a:moveTo>
                    <a:pt x="7830" y="1"/>
                  </a:moveTo>
                  <a:cubicBezTo>
                    <a:pt x="6515" y="1"/>
                    <a:pt x="5359" y="690"/>
                    <a:pt x="4734" y="1813"/>
                  </a:cubicBezTo>
                  <a:cubicBezTo>
                    <a:pt x="4477" y="1685"/>
                    <a:pt x="4188" y="1605"/>
                    <a:pt x="3899" y="1605"/>
                  </a:cubicBezTo>
                  <a:cubicBezTo>
                    <a:pt x="2873" y="1605"/>
                    <a:pt x="2054" y="2391"/>
                    <a:pt x="1974" y="3402"/>
                  </a:cubicBezTo>
                  <a:cubicBezTo>
                    <a:pt x="851" y="3642"/>
                    <a:pt x="17" y="4621"/>
                    <a:pt x="17" y="5776"/>
                  </a:cubicBezTo>
                  <a:cubicBezTo>
                    <a:pt x="1" y="7172"/>
                    <a:pt x="1108" y="8247"/>
                    <a:pt x="2456" y="8247"/>
                  </a:cubicBezTo>
                  <a:lnTo>
                    <a:pt x="11055" y="8247"/>
                  </a:lnTo>
                  <a:cubicBezTo>
                    <a:pt x="12402" y="8247"/>
                    <a:pt x="13493" y="7156"/>
                    <a:pt x="13493" y="5808"/>
                  </a:cubicBezTo>
                  <a:cubicBezTo>
                    <a:pt x="13493" y="4557"/>
                    <a:pt x="12579" y="3514"/>
                    <a:pt x="11360" y="3370"/>
                  </a:cubicBezTo>
                  <a:cubicBezTo>
                    <a:pt x="11247" y="1509"/>
                    <a:pt x="9707" y="1"/>
                    <a:pt x="7830"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3624875" y="858675"/>
              <a:ext cx="304850" cy="208975"/>
            </a:xfrm>
            <a:custGeom>
              <a:avLst/>
              <a:gdLst/>
              <a:ahLst/>
              <a:cxnLst/>
              <a:rect l="l" t="t" r="r" b="b"/>
              <a:pathLst>
                <a:path w="12194" h="8359" extrusionOk="0">
                  <a:moveTo>
                    <a:pt x="4589" y="0"/>
                  </a:moveTo>
                  <a:cubicBezTo>
                    <a:pt x="3531" y="1267"/>
                    <a:pt x="1958" y="2070"/>
                    <a:pt x="193" y="2070"/>
                  </a:cubicBezTo>
                  <a:cubicBezTo>
                    <a:pt x="81" y="2070"/>
                    <a:pt x="1" y="2150"/>
                    <a:pt x="1" y="2262"/>
                  </a:cubicBezTo>
                  <a:cubicBezTo>
                    <a:pt x="1" y="2390"/>
                    <a:pt x="81" y="2471"/>
                    <a:pt x="193" y="2471"/>
                  </a:cubicBezTo>
                  <a:cubicBezTo>
                    <a:pt x="3322" y="2471"/>
                    <a:pt x="5889" y="5022"/>
                    <a:pt x="5889" y="8166"/>
                  </a:cubicBezTo>
                  <a:cubicBezTo>
                    <a:pt x="5889" y="8278"/>
                    <a:pt x="5969" y="8359"/>
                    <a:pt x="6097" y="8359"/>
                  </a:cubicBezTo>
                  <a:cubicBezTo>
                    <a:pt x="6210" y="8359"/>
                    <a:pt x="6290" y="8278"/>
                    <a:pt x="6290" y="8166"/>
                  </a:cubicBezTo>
                  <a:cubicBezTo>
                    <a:pt x="6290" y="5038"/>
                    <a:pt x="8841" y="2471"/>
                    <a:pt x="11985" y="2471"/>
                  </a:cubicBezTo>
                  <a:cubicBezTo>
                    <a:pt x="12114" y="2471"/>
                    <a:pt x="12194" y="2390"/>
                    <a:pt x="12194" y="2262"/>
                  </a:cubicBezTo>
                  <a:cubicBezTo>
                    <a:pt x="12194" y="2150"/>
                    <a:pt x="12114" y="2070"/>
                    <a:pt x="11985" y="2070"/>
                  </a:cubicBezTo>
                  <a:cubicBezTo>
                    <a:pt x="10221" y="2070"/>
                    <a:pt x="8664" y="1267"/>
                    <a:pt x="7622" y="0"/>
                  </a:cubicBezTo>
                  <a:lnTo>
                    <a:pt x="7124" y="0"/>
                  </a:lnTo>
                  <a:cubicBezTo>
                    <a:pt x="7942" y="1107"/>
                    <a:pt x="9098" y="1909"/>
                    <a:pt x="10445" y="2262"/>
                  </a:cubicBezTo>
                  <a:cubicBezTo>
                    <a:pt x="8344" y="2824"/>
                    <a:pt x="6659" y="4492"/>
                    <a:pt x="6114" y="6594"/>
                  </a:cubicBezTo>
                  <a:cubicBezTo>
                    <a:pt x="5552" y="4492"/>
                    <a:pt x="3883" y="2808"/>
                    <a:pt x="1782" y="2262"/>
                  </a:cubicBezTo>
                  <a:cubicBezTo>
                    <a:pt x="3113" y="1909"/>
                    <a:pt x="4269" y="1107"/>
                    <a:pt x="5087"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3547475" y="1123775"/>
              <a:ext cx="108325" cy="108325"/>
            </a:xfrm>
            <a:custGeom>
              <a:avLst/>
              <a:gdLst/>
              <a:ahLst/>
              <a:cxnLst/>
              <a:rect l="l" t="t" r="r" b="b"/>
              <a:pathLst>
                <a:path w="4333" h="4333" extrusionOk="0">
                  <a:moveTo>
                    <a:pt x="2166" y="1108"/>
                  </a:moveTo>
                  <a:cubicBezTo>
                    <a:pt x="2391" y="1573"/>
                    <a:pt x="2760" y="1958"/>
                    <a:pt x="3209" y="2151"/>
                  </a:cubicBezTo>
                  <a:cubicBezTo>
                    <a:pt x="2760" y="2375"/>
                    <a:pt x="2375" y="2728"/>
                    <a:pt x="2166" y="3193"/>
                  </a:cubicBezTo>
                  <a:cubicBezTo>
                    <a:pt x="1958" y="2728"/>
                    <a:pt x="1589" y="2343"/>
                    <a:pt x="1124" y="2151"/>
                  </a:cubicBezTo>
                  <a:cubicBezTo>
                    <a:pt x="1589" y="1958"/>
                    <a:pt x="1958" y="1573"/>
                    <a:pt x="2166" y="1108"/>
                  </a:cubicBezTo>
                  <a:close/>
                  <a:moveTo>
                    <a:pt x="2166" y="1"/>
                  </a:moveTo>
                  <a:cubicBezTo>
                    <a:pt x="2054" y="1"/>
                    <a:pt x="1974" y="81"/>
                    <a:pt x="1974" y="209"/>
                  </a:cubicBezTo>
                  <a:cubicBezTo>
                    <a:pt x="1974" y="1172"/>
                    <a:pt x="1188" y="1974"/>
                    <a:pt x="209" y="1974"/>
                  </a:cubicBezTo>
                  <a:cubicBezTo>
                    <a:pt x="81" y="1974"/>
                    <a:pt x="1" y="2054"/>
                    <a:pt x="1" y="2167"/>
                  </a:cubicBezTo>
                  <a:cubicBezTo>
                    <a:pt x="1" y="2295"/>
                    <a:pt x="113" y="2375"/>
                    <a:pt x="209" y="2375"/>
                  </a:cubicBezTo>
                  <a:cubicBezTo>
                    <a:pt x="1172" y="2375"/>
                    <a:pt x="1974" y="3161"/>
                    <a:pt x="1974" y="4140"/>
                  </a:cubicBezTo>
                  <a:cubicBezTo>
                    <a:pt x="1974" y="4252"/>
                    <a:pt x="2054" y="4332"/>
                    <a:pt x="2166" y="4332"/>
                  </a:cubicBezTo>
                  <a:cubicBezTo>
                    <a:pt x="2295" y="4332"/>
                    <a:pt x="2375" y="4252"/>
                    <a:pt x="2375" y="4140"/>
                  </a:cubicBezTo>
                  <a:cubicBezTo>
                    <a:pt x="2375" y="3177"/>
                    <a:pt x="3161" y="2375"/>
                    <a:pt x="4140" y="2375"/>
                  </a:cubicBezTo>
                  <a:cubicBezTo>
                    <a:pt x="4252" y="2375"/>
                    <a:pt x="4332" y="2295"/>
                    <a:pt x="4332" y="2167"/>
                  </a:cubicBezTo>
                  <a:cubicBezTo>
                    <a:pt x="4332" y="2054"/>
                    <a:pt x="4252" y="1974"/>
                    <a:pt x="4140" y="1974"/>
                  </a:cubicBezTo>
                  <a:cubicBezTo>
                    <a:pt x="3177" y="1974"/>
                    <a:pt x="2375" y="1188"/>
                    <a:pt x="2375" y="209"/>
                  </a:cubicBezTo>
                  <a:cubicBezTo>
                    <a:pt x="2375" y="81"/>
                    <a:pt x="2295" y="1"/>
                    <a:pt x="216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3001200" y="1074850"/>
              <a:ext cx="108325" cy="108325"/>
            </a:xfrm>
            <a:custGeom>
              <a:avLst/>
              <a:gdLst/>
              <a:ahLst/>
              <a:cxnLst/>
              <a:rect l="l" t="t" r="r" b="b"/>
              <a:pathLst>
                <a:path w="4333" h="4333" extrusionOk="0">
                  <a:moveTo>
                    <a:pt x="2166" y="1123"/>
                  </a:moveTo>
                  <a:cubicBezTo>
                    <a:pt x="2391" y="1589"/>
                    <a:pt x="2744" y="1958"/>
                    <a:pt x="3209" y="2166"/>
                  </a:cubicBezTo>
                  <a:cubicBezTo>
                    <a:pt x="2744" y="2391"/>
                    <a:pt x="2359" y="2744"/>
                    <a:pt x="2166" y="3209"/>
                  </a:cubicBezTo>
                  <a:cubicBezTo>
                    <a:pt x="1942" y="2744"/>
                    <a:pt x="1589" y="2359"/>
                    <a:pt x="1123" y="2166"/>
                  </a:cubicBezTo>
                  <a:cubicBezTo>
                    <a:pt x="1589" y="1942"/>
                    <a:pt x="1942" y="1589"/>
                    <a:pt x="2166" y="1123"/>
                  </a:cubicBezTo>
                  <a:close/>
                  <a:moveTo>
                    <a:pt x="2166" y="0"/>
                  </a:moveTo>
                  <a:cubicBezTo>
                    <a:pt x="2038" y="0"/>
                    <a:pt x="1958" y="81"/>
                    <a:pt x="1958" y="193"/>
                  </a:cubicBezTo>
                  <a:cubicBezTo>
                    <a:pt x="1958" y="1156"/>
                    <a:pt x="1188" y="1958"/>
                    <a:pt x="193" y="1958"/>
                  </a:cubicBezTo>
                  <a:cubicBezTo>
                    <a:pt x="81" y="1958"/>
                    <a:pt x="0" y="2038"/>
                    <a:pt x="0" y="2166"/>
                  </a:cubicBezTo>
                  <a:cubicBezTo>
                    <a:pt x="0" y="2279"/>
                    <a:pt x="97" y="2359"/>
                    <a:pt x="193" y="2359"/>
                  </a:cubicBezTo>
                  <a:cubicBezTo>
                    <a:pt x="1156" y="2359"/>
                    <a:pt x="1958" y="3145"/>
                    <a:pt x="1958" y="4124"/>
                  </a:cubicBezTo>
                  <a:cubicBezTo>
                    <a:pt x="1958" y="4252"/>
                    <a:pt x="2038" y="4332"/>
                    <a:pt x="2166" y="4332"/>
                  </a:cubicBezTo>
                  <a:cubicBezTo>
                    <a:pt x="2279" y="4332"/>
                    <a:pt x="2359" y="4252"/>
                    <a:pt x="2359" y="4124"/>
                  </a:cubicBezTo>
                  <a:cubicBezTo>
                    <a:pt x="2359" y="3161"/>
                    <a:pt x="3145" y="2359"/>
                    <a:pt x="4124" y="2359"/>
                  </a:cubicBezTo>
                  <a:cubicBezTo>
                    <a:pt x="4252" y="2359"/>
                    <a:pt x="4332" y="2279"/>
                    <a:pt x="4332" y="2166"/>
                  </a:cubicBezTo>
                  <a:cubicBezTo>
                    <a:pt x="4332" y="2038"/>
                    <a:pt x="4252" y="1958"/>
                    <a:pt x="4124" y="1958"/>
                  </a:cubicBezTo>
                  <a:cubicBezTo>
                    <a:pt x="3161" y="1958"/>
                    <a:pt x="2359" y="1188"/>
                    <a:pt x="2359" y="193"/>
                  </a:cubicBezTo>
                  <a:cubicBezTo>
                    <a:pt x="2359" y="81"/>
                    <a:pt x="2279" y="0"/>
                    <a:pt x="216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3997900" y="1179525"/>
              <a:ext cx="104300" cy="104725"/>
            </a:xfrm>
            <a:custGeom>
              <a:avLst/>
              <a:gdLst/>
              <a:ahLst/>
              <a:cxnLst/>
              <a:rect l="l" t="t" r="r" b="b"/>
              <a:pathLst>
                <a:path w="4172" h="4189" extrusionOk="0">
                  <a:moveTo>
                    <a:pt x="2086" y="402"/>
                  </a:moveTo>
                  <a:cubicBezTo>
                    <a:pt x="3033" y="402"/>
                    <a:pt x="3771" y="1172"/>
                    <a:pt x="3771" y="2086"/>
                  </a:cubicBezTo>
                  <a:cubicBezTo>
                    <a:pt x="3771" y="3017"/>
                    <a:pt x="3000" y="3771"/>
                    <a:pt x="2086" y="3771"/>
                  </a:cubicBezTo>
                  <a:cubicBezTo>
                    <a:pt x="1155" y="3771"/>
                    <a:pt x="401" y="3017"/>
                    <a:pt x="401" y="2086"/>
                  </a:cubicBezTo>
                  <a:cubicBezTo>
                    <a:pt x="401" y="1172"/>
                    <a:pt x="1139" y="402"/>
                    <a:pt x="2086" y="402"/>
                  </a:cubicBezTo>
                  <a:close/>
                  <a:moveTo>
                    <a:pt x="2086" y="1"/>
                  </a:moveTo>
                  <a:cubicBezTo>
                    <a:pt x="931" y="1"/>
                    <a:pt x="0" y="947"/>
                    <a:pt x="0" y="2086"/>
                  </a:cubicBezTo>
                  <a:cubicBezTo>
                    <a:pt x="0" y="3225"/>
                    <a:pt x="915" y="4188"/>
                    <a:pt x="2086" y="4188"/>
                  </a:cubicBezTo>
                  <a:cubicBezTo>
                    <a:pt x="3241" y="4188"/>
                    <a:pt x="4172" y="3258"/>
                    <a:pt x="4172" y="2102"/>
                  </a:cubicBezTo>
                  <a:cubicBezTo>
                    <a:pt x="4172" y="963"/>
                    <a:pt x="3225" y="1"/>
                    <a:pt x="208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3943750" y="1300250"/>
              <a:ext cx="212600" cy="111525"/>
            </a:xfrm>
            <a:custGeom>
              <a:avLst/>
              <a:gdLst/>
              <a:ahLst/>
              <a:cxnLst/>
              <a:rect l="l" t="t" r="r" b="b"/>
              <a:pathLst>
                <a:path w="8504" h="4461" extrusionOk="0">
                  <a:moveTo>
                    <a:pt x="4252" y="402"/>
                  </a:moveTo>
                  <a:cubicBezTo>
                    <a:pt x="6322" y="402"/>
                    <a:pt x="7974" y="2038"/>
                    <a:pt x="8086" y="4060"/>
                  </a:cubicBezTo>
                  <a:lnTo>
                    <a:pt x="402" y="4060"/>
                  </a:lnTo>
                  <a:cubicBezTo>
                    <a:pt x="498" y="2038"/>
                    <a:pt x="2182" y="402"/>
                    <a:pt x="4252" y="402"/>
                  </a:cubicBezTo>
                  <a:close/>
                  <a:moveTo>
                    <a:pt x="4252" y="1"/>
                  </a:moveTo>
                  <a:cubicBezTo>
                    <a:pt x="1894" y="1"/>
                    <a:pt x="1" y="1910"/>
                    <a:pt x="1" y="4252"/>
                  </a:cubicBezTo>
                  <a:cubicBezTo>
                    <a:pt x="1" y="4381"/>
                    <a:pt x="81" y="4461"/>
                    <a:pt x="193" y="4461"/>
                  </a:cubicBezTo>
                  <a:lnTo>
                    <a:pt x="8295" y="4461"/>
                  </a:lnTo>
                  <a:cubicBezTo>
                    <a:pt x="8423" y="4461"/>
                    <a:pt x="8504" y="4381"/>
                    <a:pt x="8504" y="4252"/>
                  </a:cubicBezTo>
                  <a:cubicBezTo>
                    <a:pt x="8504" y="1910"/>
                    <a:pt x="6594" y="1"/>
                    <a:pt x="4252"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3795350" y="1467900"/>
              <a:ext cx="104300" cy="104325"/>
            </a:xfrm>
            <a:custGeom>
              <a:avLst/>
              <a:gdLst/>
              <a:ahLst/>
              <a:cxnLst/>
              <a:rect l="l" t="t" r="r" b="b"/>
              <a:pathLst>
                <a:path w="4172" h="4173" extrusionOk="0">
                  <a:moveTo>
                    <a:pt x="2086" y="402"/>
                  </a:moveTo>
                  <a:cubicBezTo>
                    <a:pt x="3033" y="402"/>
                    <a:pt x="3771" y="1156"/>
                    <a:pt x="3771" y="2087"/>
                  </a:cubicBezTo>
                  <a:cubicBezTo>
                    <a:pt x="3771" y="3001"/>
                    <a:pt x="3001" y="3771"/>
                    <a:pt x="2086" y="3771"/>
                  </a:cubicBezTo>
                  <a:cubicBezTo>
                    <a:pt x="1156" y="3771"/>
                    <a:pt x="402" y="3001"/>
                    <a:pt x="402" y="2087"/>
                  </a:cubicBezTo>
                  <a:cubicBezTo>
                    <a:pt x="402" y="1156"/>
                    <a:pt x="1140" y="402"/>
                    <a:pt x="2086" y="402"/>
                  </a:cubicBezTo>
                  <a:close/>
                  <a:moveTo>
                    <a:pt x="2086" y="1"/>
                  </a:moveTo>
                  <a:cubicBezTo>
                    <a:pt x="915" y="1"/>
                    <a:pt x="0" y="948"/>
                    <a:pt x="0" y="2087"/>
                  </a:cubicBezTo>
                  <a:cubicBezTo>
                    <a:pt x="0" y="3242"/>
                    <a:pt x="915" y="4172"/>
                    <a:pt x="2086" y="4172"/>
                  </a:cubicBezTo>
                  <a:cubicBezTo>
                    <a:pt x="3241" y="4172"/>
                    <a:pt x="4172" y="3226"/>
                    <a:pt x="4172" y="2087"/>
                  </a:cubicBezTo>
                  <a:cubicBezTo>
                    <a:pt x="4172" y="915"/>
                    <a:pt x="3225" y="1"/>
                    <a:pt x="208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3741200" y="1588250"/>
              <a:ext cx="212600" cy="111125"/>
            </a:xfrm>
            <a:custGeom>
              <a:avLst/>
              <a:gdLst/>
              <a:ahLst/>
              <a:cxnLst/>
              <a:rect l="l" t="t" r="r" b="b"/>
              <a:pathLst>
                <a:path w="8504" h="4445" extrusionOk="0">
                  <a:moveTo>
                    <a:pt x="4252" y="401"/>
                  </a:moveTo>
                  <a:cubicBezTo>
                    <a:pt x="6322" y="401"/>
                    <a:pt x="7974" y="2022"/>
                    <a:pt x="8103" y="4043"/>
                  </a:cubicBezTo>
                  <a:lnTo>
                    <a:pt x="402" y="4043"/>
                  </a:lnTo>
                  <a:cubicBezTo>
                    <a:pt x="498" y="2022"/>
                    <a:pt x="2182" y="401"/>
                    <a:pt x="4252" y="401"/>
                  </a:cubicBezTo>
                  <a:close/>
                  <a:moveTo>
                    <a:pt x="4252" y="0"/>
                  </a:moveTo>
                  <a:cubicBezTo>
                    <a:pt x="1910" y="0"/>
                    <a:pt x="1" y="1909"/>
                    <a:pt x="1" y="4252"/>
                  </a:cubicBezTo>
                  <a:cubicBezTo>
                    <a:pt x="1" y="4364"/>
                    <a:pt x="81" y="4444"/>
                    <a:pt x="193" y="4444"/>
                  </a:cubicBezTo>
                  <a:lnTo>
                    <a:pt x="8295" y="4444"/>
                  </a:lnTo>
                  <a:cubicBezTo>
                    <a:pt x="8407" y="4444"/>
                    <a:pt x="8504" y="4364"/>
                    <a:pt x="8504" y="4252"/>
                  </a:cubicBezTo>
                  <a:cubicBezTo>
                    <a:pt x="8504" y="1909"/>
                    <a:pt x="6594" y="0"/>
                    <a:pt x="4252"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4200050" y="1467900"/>
              <a:ext cx="104300" cy="104325"/>
            </a:xfrm>
            <a:custGeom>
              <a:avLst/>
              <a:gdLst/>
              <a:ahLst/>
              <a:cxnLst/>
              <a:rect l="l" t="t" r="r" b="b"/>
              <a:pathLst>
                <a:path w="4172" h="4173" extrusionOk="0">
                  <a:moveTo>
                    <a:pt x="2086" y="402"/>
                  </a:moveTo>
                  <a:cubicBezTo>
                    <a:pt x="3016" y="402"/>
                    <a:pt x="3770" y="1156"/>
                    <a:pt x="3770" y="2087"/>
                  </a:cubicBezTo>
                  <a:cubicBezTo>
                    <a:pt x="3770" y="3001"/>
                    <a:pt x="3000" y="3771"/>
                    <a:pt x="2086" y="3771"/>
                  </a:cubicBezTo>
                  <a:cubicBezTo>
                    <a:pt x="1155" y="3771"/>
                    <a:pt x="401" y="3001"/>
                    <a:pt x="401" y="2087"/>
                  </a:cubicBezTo>
                  <a:cubicBezTo>
                    <a:pt x="401" y="1156"/>
                    <a:pt x="1155" y="402"/>
                    <a:pt x="2086" y="402"/>
                  </a:cubicBezTo>
                  <a:close/>
                  <a:moveTo>
                    <a:pt x="2086" y="1"/>
                  </a:moveTo>
                  <a:cubicBezTo>
                    <a:pt x="915" y="1"/>
                    <a:pt x="0" y="948"/>
                    <a:pt x="0" y="2087"/>
                  </a:cubicBezTo>
                  <a:cubicBezTo>
                    <a:pt x="0" y="3242"/>
                    <a:pt x="931" y="4172"/>
                    <a:pt x="2086" y="4172"/>
                  </a:cubicBezTo>
                  <a:cubicBezTo>
                    <a:pt x="3241" y="4172"/>
                    <a:pt x="4172" y="3226"/>
                    <a:pt x="4172" y="2087"/>
                  </a:cubicBezTo>
                  <a:cubicBezTo>
                    <a:pt x="4172" y="915"/>
                    <a:pt x="3225" y="1"/>
                    <a:pt x="208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4145900" y="1588650"/>
              <a:ext cx="212600" cy="111525"/>
            </a:xfrm>
            <a:custGeom>
              <a:avLst/>
              <a:gdLst/>
              <a:ahLst/>
              <a:cxnLst/>
              <a:rect l="l" t="t" r="r" b="b"/>
              <a:pathLst>
                <a:path w="8504" h="4461" extrusionOk="0">
                  <a:moveTo>
                    <a:pt x="4268" y="385"/>
                  </a:moveTo>
                  <a:cubicBezTo>
                    <a:pt x="6338" y="385"/>
                    <a:pt x="7990" y="2006"/>
                    <a:pt x="8118" y="4027"/>
                  </a:cubicBezTo>
                  <a:lnTo>
                    <a:pt x="418" y="4027"/>
                  </a:lnTo>
                  <a:cubicBezTo>
                    <a:pt x="514" y="2006"/>
                    <a:pt x="2198" y="385"/>
                    <a:pt x="4268" y="385"/>
                  </a:cubicBezTo>
                  <a:close/>
                  <a:moveTo>
                    <a:pt x="4252" y="0"/>
                  </a:moveTo>
                  <a:cubicBezTo>
                    <a:pt x="1894" y="0"/>
                    <a:pt x="0" y="1909"/>
                    <a:pt x="0" y="4252"/>
                  </a:cubicBezTo>
                  <a:cubicBezTo>
                    <a:pt x="0" y="4364"/>
                    <a:pt x="81" y="4460"/>
                    <a:pt x="193" y="4460"/>
                  </a:cubicBezTo>
                  <a:lnTo>
                    <a:pt x="8295" y="4460"/>
                  </a:lnTo>
                  <a:cubicBezTo>
                    <a:pt x="8423" y="4460"/>
                    <a:pt x="8503" y="4364"/>
                    <a:pt x="8503" y="4252"/>
                  </a:cubicBezTo>
                  <a:cubicBezTo>
                    <a:pt x="8503" y="1909"/>
                    <a:pt x="6594" y="0"/>
                    <a:pt x="4252"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3982250" y="1460300"/>
              <a:ext cx="137600" cy="160050"/>
            </a:xfrm>
            <a:custGeom>
              <a:avLst/>
              <a:gdLst/>
              <a:ahLst/>
              <a:cxnLst/>
              <a:rect l="l" t="t" r="r" b="b"/>
              <a:pathLst>
                <a:path w="5504" h="6402" extrusionOk="0">
                  <a:moveTo>
                    <a:pt x="2744" y="0"/>
                  </a:moveTo>
                  <a:cubicBezTo>
                    <a:pt x="2632" y="0"/>
                    <a:pt x="2552" y="80"/>
                    <a:pt x="2552" y="209"/>
                  </a:cubicBezTo>
                  <a:lnTo>
                    <a:pt x="2552" y="3594"/>
                  </a:lnTo>
                  <a:lnTo>
                    <a:pt x="81" y="6065"/>
                  </a:lnTo>
                  <a:cubicBezTo>
                    <a:pt x="1" y="6145"/>
                    <a:pt x="1" y="6257"/>
                    <a:pt x="81" y="6337"/>
                  </a:cubicBezTo>
                  <a:cubicBezTo>
                    <a:pt x="121" y="6377"/>
                    <a:pt x="173" y="6397"/>
                    <a:pt x="225" y="6397"/>
                  </a:cubicBezTo>
                  <a:cubicBezTo>
                    <a:pt x="277" y="6397"/>
                    <a:pt x="330" y="6377"/>
                    <a:pt x="370" y="6337"/>
                  </a:cubicBezTo>
                  <a:lnTo>
                    <a:pt x="2744" y="3947"/>
                  </a:lnTo>
                  <a:lnTo>
                    <a:pt x="5135" y="6337"/>
                  </a:lnTo>
                  <a:cubicBezTo>
                    <a:pt x="5183" y="6385"/>
                    <a:pt x="5231" y="6402"/>
                    <a:pt x="5279" y="6402"/>
                  </a:cubicBezTo>
                  <a:cubicBezTo>
                    <a:pt x="5311" y="6402"/>
                    <a:pt x="5375" y="6385"/>
                    <a:pt x="5423" y="6337"/>
                  </a:cubicBezTo>
                  <a:cubicBezTo>
                    <a:pt x="5504" y="6257"/>
                    <a:pt x="5504" y="6145"/>
                    <a:pt x="5423" y="6065"/>
                  </a:cubicBezTo>
                  <a:lnTo>
                    <a:pt x="2953" y="3594"/>
                  </a:lnTo>
                  <a:lnTo>
                    <a:pt x="2953" y="209"/>
                  </a:lnTo>
                  <a:cubicBezTo>
                    <a:pt x="2953" y="80"/>
                    <a:pt x="2872" y="0"/>
                    <a:pt x="2744"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3025675" y="1600675"/>
              <a:ext cx="108300" cy="108325"/>
            </a:xfrm>
            <a:custGeom>
              <a:avLst/>
              <a:gdLst/>
              <a:ahLst/>
              <a:cxnLst/>
              <a:rect l="l" t="t" r="r" b="b"/>
              <a:pathLst>
                <a:path w="4332" h="4333" extrusionOk="0">
                  <a:moveTo>
                    <a:pt x="2166" y="1139"/>
                  </a:moveTo>
                  <a:cubicBezTo>
                    <a:pt x="2391" y="1605"/>
                    <a:pt x="2743" y="1990"/>
                    <a:pt x="3209" y="2182"/>
                  </a:cubicBezTo>
                  <a:cubicBezTo>
                    <a:pt x="2759" y="2391"/>
                    <a:pt x="2391" y="2776"/>
                    <a:pt x="2166" y="3225"/>
                  </a:cubicBezTo>
                  <a:cubicBezTo>
                    <a:pt x="1941" y="2760"/>
                    <a:pt x="1588" y="2391"/>
                    <a:pt x="1123" y="2182"/>
                  </a:cubicBezTo>
                  <a:cubicBezTo>
                    <a:pt x="1588" y="1974"/>
                    <a:pt x="1957" y="1605"/>
                    <a:pt x="2166" y="1139"/>
                  </a:cubicBezTo>
                  <a:close/>
                  <a:moveTo>
                    <a:pt x="2166" y="0"/>
                  </a:moveTo>
                  <a:cubicBezTo>
                    <a:pt x="2054" y="0"/>
                    <a:pt x="1973" y="81"/>
                    <a:pt x="1973" y="209"/>
                  </a:cubicBezTo>
                  <a:cubicBezTo>
                    <a:pt x="1973" y="1172"/>
                    <a:pt x="1187" y="1974"/>
                    <a:pt x="209" y="1974"/>
                  </a:cubicBezTo>
                  <a:cubicBezTo>
                    <a:pt x="80" y="1974"/>
                    <a:pt x="0" y="2054"/>
                    <a:pt x="0" y="2166"/>
                  </a:cubicBezTo>
                  <a:cubicBezTo>
                    <a:pt x="0" y="2295"/>
                    <a:pt x="80" y="2375"/>
                    <a:pt x="209" y="2375"/>
                  </a:cubicBezTo>
                  <a:cubicBezTo>
                    <a:pt x="1171" y="2375"/>
                    <a:pt x="1973" y="3145"/>
                    <a:pt x="1973" y="4140"/>
                  </a:cubicBezTo>
                  <a:cubicBezTo>
                    <a:pt x="1973" y="4252"/>
                    <a:pt x="2054" y="4332"/>
                    <a:pt x="2166" y="4332"/>
                  </a:cubicBezTo>
                  <a:cubicBezTo>
                    <a:pt x="2294" y="4332"/>
                    <a:pt x="2374" y="4252"/>
                    <a:pt x="2374" y="4140"/>
                  </a:cubicBezTo>
                  <a:cubicBezTo>
                    <a:pt x="2358" y="3177"/>
                    <a:pt x="3161" y="2375"/>
                    <a:pt x="4139" y="2375"/>
                  </a:cubicBezTo>
                  <a:cubicBezTo>
                    <a:pt x="4252" y="2375"/>
                    <a:pt x="4332" y="2295"/>
                    <a:pt x="4332" y="2166"/>
                  </a:cubicBezTo>
                  <a:cubicBezTo>
                    <a:pt x="4332" y="2054"/>
                    <a:pt x="4252" y="1974"/>
                    <a:pt x="4139" y="1974"/>
                  </a:cubicBezTo>
                  <a:cubicBezTo>
                    <a:pt x="3177" y="1974"/>
                    <a:pt x="2374" y="1188"/>
                    <a:pt x="2374" y="209"/>
                  </a:cubicBezTo>
                  <a:cubicBezTo>
                    <a:pt x="2374" y="81"/>
                    <a:pt x="2294" y="0"/>
                    <a:pt x="216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3398675" y="1319900"/>
              <a:ext cx="58175" cy="58200"/>
            </a:xfrm>
            <a:custGeom>
              <a:avLst/>
              <a:gdLst/>
              <a:ahLst/>
              <a:cxnLst/>
              <a:rect l="l" t="t" r="r" b="b"/>
              <a:pathLst>
                <a:path w="2327" h="2328" extrusionOk="0">
                  <a:moveTo>
                    <a:pt x="1172" y="386"/>
                  </a:moveTo>
                  <a:cubicBezTo>
                    <a:pt x="1589" y="386"/>
                    <a:pt x="1926" y="723"/>
                    <a:pt x="1926" y="1140"/>
                  </a:cubicBezTo>
                  <a:cubicBezTo>
                    <a:pt x="1926" y="1573"/>
                    <a:pt x="1589" y="1910"/>
                    <a:pt x="1172" y="1910"/>
                  </a:cubicBezTo>
                  <a:cubicBezTo>
                    <a:pt x="738" y="1910"/>
                    <a:pt x="402" y="1573"/>
                    <a:pt x="402" y="1140"/>
                  </a:cubicBezTo>
                  <a:cubicBezTo>
                    <a:pt x="402" y="723"/>
                    <a:pt x="738" y="386"/>
                    <a:pt x="1172" y="386"/>
                  </a:cubicBezTo>
                  <a:close/>
                  <a:moveTo>
                    <a:pt x="1172" y="1"/>
                  </a:moveTo>
                  <a:cubicBezTo>
                    <a:pt x="530" y="1"/>
                    <a:pt x="0" y="530"/>
                    <a:pt x="0" y="1172"/>
                  </a:cubicBezTo>
                  <a:cubicBezTo>
                    <a:pt x="0" y="1814"/>
                    <a:pt x="530" y="2327"/>
                    <a:pt x="1172" y="2327"/>
                  </a:cubicBezTo>
                  <a:cubicBezTo>
                    <a:pt x="1813" y="2327"/>
                    <a:pt x="2327" y="1814"/>
                    <a:pt x="2327" y="1172"/>
                  </a:cubicBezTo>
                  <a:cubicBezTo>
                    <a:pt x="2327" y="530"/>
                    <a:pt x="1813" y="1"/>
                    <a:pt x="1172"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3919675" y="1058400"/>
              <a:ext cx="58200" cy="58175"/>
            </a:xfrm>
            <a:custGeom>
              <a:avLst/>
              <a:gdLst/>
              <a:ahLst/>
              <a:cxnLst/>
              <a:rect l="l" t="t" r="r" b="b"/>
              <a:pathLst>
                <a:path w="2328" h="2327" extrusionOk="0">
                  <a:moveTo>
                    <a:pt x="1156" y="402"/>
                  </a:moveTo>
                  <a:cubicBezTo>
                    <a:pt x="1589" y="402"/>
                    <a:pt x="1926" y="739"/>
                    <a:pt x="1926" y="1156"/>
                  </a:cubicBezTo>
                  <a:cubicBezTo>
                    <a:pt x="1926" y="1573"/>
                    <a:pt x="1589" y="1910"/>
                    <a:pt x="1156" y="1910"/>
                  </a:cubicBezTo>
                  <a:cubicBezTo>
                    <a:pt x="739" y="1910"/>
                    <a:pt x="402" y="1573"/>
                    <a:pt x="402" y="1156"/>
                  </a:cubicBezTo>
                  <a:cubicBezTo>
                    <a:pt x="402" y="739"/>
                    <a:pt x="739" y="402"/>
                    <a:pt x="1156" y="402"/>
                  </a:cubicBezTo>
                  <a:close/>
                  <a:moveTo>
                    <a:pt x="1156" y="1"/>
                  </a:moveTo>
                  <a:cubicBezTo>
                    <a:pt x="514" y="1"/>
                    <a:pt x="1" y="514"/>
                    <a:pt x="1" y="1156"/>
                  </a:cubicBezTo>
                  <a:cubicBezTo>
                    <a:pt x="1" y="1798"/>
                    <a:pt x="514" y="2327"/>
                    <a:pt x="1156" y="2327"/>
                  </a:cubicBezTo>
                  <a:cubicBezTo>
                    <a:pt x="1798" y="2327"/>
                    <a:pt x="2327" y="1798"/>
                    <a:pt x="2327" y="1156"/>
                  </a:cubicBezTo>
                  <a:cubicBezTo>
                    <a:pt x="2327" y="514"/>
                    <a:pt x="1798" y="1"/>
                    <a:pt x="115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4466775" y="1423800"/>
              <a:ext cx="57775" cy="58175"/>
            </a:xfrm>
            <a:custGeom>
              <a:avLst/>
              <a:gdLst/>
              <a:ahLst/>
              <a:cxnLst/>
              <a:rect l="l" t="t" r="r" b="b"/>
              <a:pathLst>
                <a:path w="2311" h="2327" extrusionOk="0">
                  <a:moveTo>
                    <a:pt x="1155" y="401"/>
                  </a:moveTo>
                  <a:cubicBezTo>
                    <a:pt x="1572" y="401"/>
                    <a:pt x="1925" y="738"/>
                    <a:pt x="1925" y="1155"/>
                  </a:cubicBezTo>
                  <a:cubicBezTo>
                    <a:pt x="1925" y="1589"/>
                    <a:pt x="1572" y="1925"/>
                    <a:pt x="1155" y="1925"/>
                  </a:cubicBezTo>
                  <a:cubicBezTo>
                    <a:pt x="738" y="1925"/>
                    <a:pt x="401" y="1589"/>
                    <a:pt x="401" y="1155"/>
                  </a:cubicBezTo>
                  <a:cubicBezTo>
                    <a:pt x="401" y="738"/>
                    <a:pt x="738" y="401"/>
                    <a:pt x="1155" y="401"/>
                  </a:cubicBezTo>
                  <a:close/>
                  <a:moveTo>
                    <a:pt x="1155" y="0"/>
                  </a:moveTo>
                  <a:cubicBezTo>
                    <a:pt x="514" y="0"/>
                    <a:pt x="0" y="514"/>
                    <a:pt x="0" y="1155"/>
                  </a:cubicBezTo>
                  <a:cubicBezTo>
                    <a:pt x="0" y="1797"/>
                    <a:pt x="514" y="2327"/>
                    <a:pt x="1155" y="2327"/>
                  </a:cubicBezTo>
                  <a:cubicBezTo>
                    <a:pt x="1797" y="2327"/>
                    <a:pt x="2310" y="1797"/>
                    <a:pt x="2310" y="1155"/>
                  </a:cubicBezTo>
                  <a:cubicBezTo>
                    <a:pt x="2310" y="514"/>
                    <a:pt x="1797" y="0"/>
                    <a:pt x="1155"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4400575" y="982200"/>
              <a:ext cx="157675" cy="294025"/>
            </a:xfrm>
            <a:custGeom>
              <a:avLst/>
              <a:gdLst/>
              <a:ahLst/>
              <a:cxnLst/>
              <a:rect l="l" t="t" r="r" b="b"/>
              <a:pathLst>
                <a:path w="6307" h="11761" extrusionOk="0">
                  <a:moveTo>
                    <a:pt x="4541" y="401"/>
                  </a:moveTo>
                  <a:cubicBezTo>
                    <a:pt x="5103" y="401"/>
                    <a:pt x="5632" y="434"/>
                    <a:pt x="5905" y="450"/>
                  </a:cubicBezTo>
                  <a:lnTo>
                    <a:pt x="5905" y="1877"/>
                  </a:lnTo>
                  <a:lnTo>
                    <a:pt x="5055" y="1877"/>
                  </a:lnTo>
                  <a:cubicBezTo>
                    <a:pt x="3980" y="1877"/>
                    <a:pt x="3851" y="2519"/>
                    <a:pt x="3851" y="3065"/>
                  </a:cubicBezTo>
                  <a:lnTo>
                    <a:pt x="3851" y="4348"/>
                  </a:lnTo>
                  <a:cubicBezTo>
                    <a:pt x="3851" y="4460"/>
                    <a:pt x="3932" y="4541"/>
                    <a:pt x="4044" y="4541"/>
                  </a:cubicBezTo>
                  <a:lnTo>
                    <a:pt x="5825" y="4541"/>
                  </a:lnTo>
                  <a:lnTo>
                    <a:pt x="5632" y="6177"/>
                  </a:lnTo>
                  <a:lnTo>
                    <a:pt x="4060" y="6177"/>
                  </a:lnTo>
                  <a:cubicBezTo>
                    <a:pt x="3948" y="6177"/>
                    <a:pt x="3867" y="6257"/>
                    <a:pt x="3867" y="6370"/>
                  </a:cubicBezTo>
                  <a:lnTo>
                    <a:pt x="3867" y="11359"/>
                  </a:lnTo>
                  <a:lnTo>
                    <a:pt x="2167" y="11359"/>
                  </a:lnTo>
                  <a:lnTo>
                    <a:pt x="2167" y="6370"/>
                  </a:lnTo>
                  <a:cubicBezTo>
                    <a:pt x="2167" y="6257"/>
                    <a:pt x="2087" y="6177"/>
                    <a:pt x="1958" y="6177"/>
                  </a:cubicBezTo>
                  <a:lnTo>
                    <a:pt x="402" y="6177"/>
                  </a:lnTo>
                  <a:lnTo>
                    <a:pt x="402" y="4541"/>
                  </a:lnTo>
                  <a:lnTo>
                    <a:pt x="1942" y="4541"/>
                  </a:lnTo>
                  <a:cubicBezTo>
                    <a:pt x="2055" y="4541"/>
                    <a:pt x="2135" y="4460"/>
                    <a:pt x="2135" y="4348"/>
                  </a:cubicBezTo>
                  <a:lnTo>
                    <a:pt x="2135" y="2856"/>
                  </a:lnTo>
                  <a:cubicBezTo>
                    <a:pt x="2135" y="1316"/>
                    <a:pt x="3049" y="401"/>
                    <a:pt x="4541" y="401"/>
                  </a:cubicBezTo>
                  <a:close/>
                  <a:moveTo>
                    <a:pt x="4541" y="0"/>
                  </a:moveTo>
                  <a:cubicBezTo>
                    <a:pt x="2825" y="0"/>
                    <a:pt x="1734" y="1091"/>
                    <a:pt x="1734" y="2856"/>
                  </a:cubicBezTo>
                  <a:lnTo>
                    <a:pt x="1734" y="4140"/>
                  </a:lnTo>
                  <a:lnTo>
                    <a:pt x="194" y="4140"/>
                  </a:lnTo>
                  <a:cubicBezTo>
                    <a:pt x="65" y="4140"/>
                    <a:pt x="1" y="4220"/>
                    <a:pt x="1" y="4348"/>
                  </a:cubicBezTo>
                  <a:lnTo>
                    <a:pt x="1" y="6370"/>
                  </a:lnTo>
                  <a:cubicBezTo>
                    <a:pt x="1" y="6498"/>
                    <a:pt x="65" y="6578"/>
                    <a:pt x="194" y="6578"/>
                  </a:cubicBezTo>
                  <a:lnTo>
                    <a:pt x="1734" y="6578"/>
                  </a:lnTo>
                  <a:lnTo>
                    <a:pt x="1734" y="11568"/>
                  </a:lnTo>
                  <a:lnTo>
                    <a:pt x="1766" y="11568"/>
                  </a:lnTo>
                  <a:cubicBezTo>
                    <a:pt x="1766" y="11680"/>
                    <a:pt x="1846" y="11760"/>
                    <a:pt x="1958" y="11760"/>
                  </a:cubicBezTo>
                  <a:lnTo>
                    <a:pt x="4044" y="11760"/>
                  </a:lnTo>
                  <a:cubicBezTo>
                    <a:pt x="4172" y="11760"/>
                    <a:pt x="4253" y="11680"/>
                    <a:pt x="4253" y="11568"/>
                  </a:cubicBezTo>
                  <a:lnTo>
                    <a:pt x="4253" y="6578"/>
                  </a:lnTo>
                  <a:lnTo>
                    <a:pt x="5793" y="6578"/>
                  </a:lnTo>
                  <a:cubicBezTo>
                    <a:pt x="5889" y="6578"/>
                    <a:pt x="5969" y="6498"/>
                    <a:pt x="5985" y="6386"/>
                  </a:cubicBezTo>
                  <a:lnTo>
                    <a:pt x="6258" y="4364"/>
                  </a:lnTo>
                  <a:cubicBezTo>
                    <a:pt x="6258" y="4300"/>
                    <a:pt x="6226" y="4252"/>
                    <a:pt x="6210" y="4204"/>
                  </a:cubicBezTo>
                  <a:cubicBezTo>
                    <a:pt x="6194" y="4172"/>
                    <a:pt x="6114" y="4140"/>
                    <a:pt x="6049" y="4140"/>
                  </a:cubicBezTo>
                  <a:lnTo>
                    <a:pt x="4253" y="4140"/>
                  </a:lnTo>
                  <a:lnTo>
                    <a:pt x="4253" y="3065"/>
                  </a:lnTo>
                  <a:cubicBezTo>
                    <a:pt x="4253" y="2535"/>
                    <a:pt x="4365" y="2279"/>
                    <a:pt x="5055" y="2279"/>
                  </a:cubicBezTo>
                  <a:lnTo>
                    <a:pt x="6114" y="2279"/>
                  </a:lnTo>
                  <a:cubicBezTo>
                    <a:pt x="6226" y="2279"/>
                    <a:pt x="6306" y="2198"/>
                    <a:pt x="6306" y="2086"/>
                  </a:cubicBezTo>
                  <a:lnTo>
                    <a:pt x="6306" y="273"/>
                  </a:lnTo>
                  <a:cubicBezTo>
                    <a:pt x="6306" y="177"/>
                    <a:pt x="6226" y="97"/>
                    <a:pt x="6130" y="81"/>
                  </a:cubicBezTo>
                  <a:cubicBezTo>
                    <a:pt x="5937" y="49"/>
                    <a:pt x="5263" y="0"/>
                    <a:pt x="4541"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3421125" y="1510425"/>
              <a:ext cx="32125" cy="32125"/>
            </a:xfrm>
            <a:custGeom>
              <a:avLst/>
              <a:gdLst/>
              <a:ahLst/>
              <a:cxnLst/>
              <a:rect l="l" t="t" r="r" b="b"/>
              <a:pathLst>
                <a:path w="1285" h="1285" extrusionOk="0">
                  <a:moveTo>
                    <a:pt x="643" y="1"/>
                  </a:moveTo>
                  <a:cubicBezTo>
                    <a:pt x="290" y="1"/>
                    <a:pt x="1" y="289"/>
                    <a:pt x="1" y="642"/>
                  </a:cubicBezTo>
                  <a:cubicBezTo>
                    <a:pt x="1" y="979"/>
                    <a:pt x="290" y="1284"/>
                    <a:pt x="643" y="1284"/>
                  </a:cubicBezTo>
                  <a:cubicBezTo>
                    <a:pt x="1012" y="1284"/>
                    <a:pt x="1284" y="1011"/>
                    <a:pt x="1284" y="642"/>
                  </a:cubicBezTo>
                  <a:cubicBezTo>
                    <a:pt x="1284" y="289"/>
                    <a:pt x="1012" y="1"/>
                    <a:pt x="643"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3281950" y="1533700"/>
              <a:ext cx="149225" cy="149225"/>
            </a:xfrm>
            <a:custGeom>
              <a:avLst/>
              <a:gdLst/>
              <a:ahLst/>
              <a:cxnLst/>
              <a:rect l="l" t="t" r="r" b="b"/>
              <a:pathLst>
                <a:path w="5969" h="5969" extrusionOk="0">
                  <a:moveTo>
                    <a:pt x="2985" y="401"/>
                  </a:moveTo>
                  <a:cubicBezTo>
                    <a:pt x="4413" y="401"/>
                    <a:pt x="5568" y="1556"/>
                    <a:pt x="5568" y="2984"/>
                  </a:cubicBezTo>
                  <a:cubicBezTo>
                    <a:pt x="5568" y="4412"/>
                    <a:pt x="4413" y="5567"/>
                    <a:pt x="2985" y="5567"/>
                  </a:cubicBezTo>
                  <a:cubicBezTo>
                    <a:pt x="1557" y="5567"/>
                    <a:pt x="402" y="4412"/>
                    <a:pt x="402" y="2984"/>
                  </a:cubicBezTo>
                  <a:cubicBezTo>
                    <a:pt x="402" y="1556"/>
                    <a:pt x="1557" y="401"/>
                    <a:pt x="2985" y="401"/>
                  </a:cubicBezTo>
                  <a:close/>
                  <a:moveTo>
                    <a:pt x="2985" y="0"/>
                  </a:moveTo>
                  <a:cubicBezTo>
                    <a:pt x="1348" y="0"/>
                    <a:pt x="1" y="1332"/>
                    <a:pt x="1" y="2984"/>
                  </a:cubicBezTo>
                  <a:cubicBezTo>
                    <a:pt x="1" y="4621"/>
                    <a:pt x="1348" y="5968"/>
                    <a:pt x="2985" y="5968"/>
                  </a:cubicBezTo>
                  <a:cubicBezTo>
                    <a:pt x="4621" y="5968"/>
                    <a:pt x="5969" y="4621"/>
                    <a:pt x="5969" y="2984"/>
                  </a:cubicBezTo>
                  <a:cubicBezTo>
                    <a:pt x="5969" y="1332"/>
                    <a:pt x="4621" y="0"/>
                    <a:pt x="2985"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3208950" y="1466700"/>
              <a:ext cx="294425" cy="281200"/>
            </a:xfrm>
            <a:custGeom>
              <a:avLst/>
              <a:gdLst/>
              <a:ahLst/>
              <a:cxnLst/>
              <a:rect l="l" t="t" r="r" b="b"/>
              <a:pathLst>
                <a:path w="11777" h="11248" extrusionOk="0">
                  <a:moveTo>
                    <a:pt x="7557" y="402"/>
                  </a:moveTo>
                  <a:cubicBezTo>
                    <a:pt x="9675" y="402"/>
                    <a:pt x="11408" y="2135"/>
                    <a:pt x="11408" y="4252"/>
                  </a:cubicBezTo>
                  <a:lnTo>
                    <a:pt x="11408" y="6996"/>
                  </a:lnTo>
                  <a:cubicBezTo>
                    <a:pt x="11408" y="9130"/>
                    <a:pt x="9675" y="10846"/>
                    <a:pt x="7557" y="10846"/>
                  </a:cubicBezTo>
                  <a:lnTo>
                    <a:pt x="4284" y="10846"/>
                  </a:lnTo>
                  <a:cubicBezTo>
                    <a:pt x="4275" y="10846"/>
                    <a:pt x="4265" y="10846"/>
                    <a:pt x="4255" y="10846"/>
                  </a:cubicBezTo>
                  <a:cubicBezTo>
                    <a:pt x="2135" y="10846"/>
                    <a:pt x="434" y="9120"/>
                    <a:pt x="434" y="6996"/>
                  </a:cubicBezTo>
                  <a:lnTo>
                    <a:pt x="434" y="4252"/>
                  </a:lnTo>
                  <a:cubicBezTo>
                    <a:pt x="434" y="2135"/>
                    <a:pt x="2151" y="402"/>
                    <a:pt x="4284" y="402"/>
                  </a:cubicBezTo>
                  <a:close/>
                  <a:moveTo>
                    <a:pt x="4252" y="1"/>
                  </a:moveTo>
                  <a:cubicBezTo>
                    <a:pt x="1910" y="1"/>
                    <a:pt x="1" y="1910"/>
                    <a:pt x="1" y="4252"/>
                  </a:cubicBezTo>
                  <a:lnTo>
                    <a:pt x="1" y="6996"/>
                  </a:lnTo>
                  <a:cubicBezTo>
                    <a:pt x="1" y="9354"/>
                    <a:pt x="1910" y="11247"/>
                    <a:pt x="4252" y="11247"/>
                  </a:cubicBezTo>
                  <a:lnTo>
                    <a:pt x="7525" y="11247"/>
                  </a:lnTo>
                  <a:cubicBezTo>
                    <a:pt x="7535" y="11247"/>
                    <a:pt x="7545" y="11247"/>
                    <a:pt x="7555" y="11247"/>
                  </a:cubicBezTo>
                  <a:cubicBezTo>
                    <a:pt x="9884" y="11247"/>
                    <a:pt x="11777" y="9344"/>
                    <a:pt x="11777" y="6996"/>
                  </a:cubicBezTo>
                  <a:lnTo>
                    <a:pt x="11777" y="4252"/>
                  </a:lnTo>
                  <a:cubicBezTo>
                    <a:pt x="11777" y="1910"/>
                    <a:pt x="9868" y="1"/>
                    <a:pt x="7525"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2676325" y="1225650"/>
              <a:ext cx="318875" cy="316900"/>
            </a:xfrm>
            <a:custGeom>
              <a:avLst/>
              <a:gdLst/>
              <a:ahLst/>
              <a:cxnLst/>
              <a:rect l="l" t="t" r="r" b="b"/>
              <a:pathLst>
                <a:path w="12755" h="12676" extrusionOk="0">
                  <a:moveTo>
                    <a:pt x="7747" y="510"/>
                  </a:moveTo>
                  <a:cubicBezTo>
                    <a:pt x="7775" y="531"/>
                    <a:pt x="7804" y="533"/>
                    <a:pt x="7845" y="546"/>
                  </a:cubicBezTo>
                  <a:cubicBezTo>
                    <a:pt x="7942" y="562"/>
                    <a:pt x="8038" y="610"/>
                    <a:pt x="8134" y="626"/>
                  </a:cubicBezTo>
                  <a:cubicBezTo>
                    <a:pt x="8214" y="642"/>
                    <a:pt x="8279" y="659"/>
                    <a:pt x="8359" y="707"/>
                  </a:cubicBezTo>
                  <a:cubicBezTo>
                    <a:pt x="8407" y="723"/>
                    <a:pt x="8439" y="739"/>
                    <a:pt x="8503" y="739"/>
                  </a:cubicBezTo>
                  <a:cubicBezTo>
                    <a:pt x="8616" y="787"/>
                    <a:pt x="8744" y="851"/>
                    <a:pt x="8840" y="883"/>
                  </a:cubicBezTo>
                  <a:cubicBezTo>
                    <a:pt x="8888" y="899"/>
                    <a:pt x="8936" y="931"/>
                    <a:pt x="8985" y="947"/>
                  </a:cubicBezTo>
                  <a:cubicBezTo>
                    <a:pt x="9049" y="979"/>
                    <a:pt x="9129" y="1011"/>
                    <a:pt x="9177" y="1044"/>
                  </a:cubicBezTo>
                  <a:cubicBezTo>
                    <a:pt x="9257" y="1092"/>
                    <a:pt x="9337" y="1124"/>
                    <a:pt x="9418" y="1188"/>
                  </a:cubicBezTo>
                  <a:lnTo>
                    <a:pt x="9610" y="1300"/>
                  </a:lnTo>
                  <a:cubicBezTo>
                    <a:pt x="9690" y="1348"/>
                    <a:pt x="9739" y="1413"/>
                    <a:pt x="9819" y="1445"/>
                  </a:cubicBezTo>
                  <a:cubicBezTo>
                    <a:pt x="9851" y="1461"/>
                    <a:pt x="9883" y="1493"/>
                    <a:pt x="9899" y="1509"/>
                  </a:cubicBezTo>
                  <a:cubicBezTo>
                    <a:pt x="9578" y="1749"/>
                    <a:pt x="9225" y="1942"/>
                    <a:pt x="8856" y="2102"/>
                  </a:cubicBezTo>
                  <a:cubicBezTo>
                    <a:pt x="8570" y="1436"/>
                    <a:pt x="8190" y="895"/>
                    <a:pt x="7747" y="510"/>
                  </a:cubicBezTo>
                  <a:close/>
                  <a:moveTo>
                    <a:pt x="5006" y="530"/>
                  </a:moveTo>
                  <a:cubicBezTo>
                    <a:pt x="4573" y="899"/>
                    <a:pt x="4204" y="1445"/>
                    <a:pt x="3883" y="2135"/>
                  </a:cubicBezTo>
                  <a:cubicBezTo>
                    <a:pt x="3530" y="1974"/>
                    <a:pt x="3193" y="1766"/>
                    <a:pt x="2840" y="1525"/>
                  </a:cubicBezTo>
                  <a:cubicBezTo>
                    <a:pt x="2840" y="1477"/>
                    <a:pt x="2872" y="1461"/>
                    <a:pt x="2904" y="1445"/>
                  </a:cubicBezTo>
                  <a:cubicBezTo>
                    <a:pt x="2984" y="1380"/>
                    <a:pt x="3048" y="1348"/>
                    <a:pt x="3129" y="1284"/>
                  </a:cubicBezTo>
                  <a:cubicBezTo>
                    <a:pt x="3193" y="1252"/>
                    <a:pt x="3241" y="1204"/>
                    <a:pt x="3305" y="1188"/>
                  </a:cubicBezTo>
                  <a:cubicBezTo>
                    <a:pt x="3385" y="1140"/>
                    <a:pt x="3466" y="1092"/>
                    <a:pt x="3546" y="1044"/>
                  </a:cubicBezTo>
                  <a:cubicBezTo>
                    <a:pt x="3610" y="1011"/>
                    <a:pt x="3674" y="979"/>
                    <a:pt x="3754" y="947"/>
                  </a:cubicBezTo>
                  <a:cubicBezTo>
                    <a:pt x="3786" y="931"/>
                    <a:pt x="3851" y="899"/>
                    <a:pt x="3883" y="883"/>
                  </a:cubicBezTo>
                  <a:cubicBezTo>
                    <a:pt x="4011" y="819"/>
                    <a:pt x="4107" y="787"/>
                    <a:pt x="4236" y="739"/>
                  </a:cubicBezTo>
                  <a:cubicBezTo>
                    <a:pt x="4268" y="723"/>
                    <a:pt x="4300" y="707"/>
                    <a:pt x="4364" y="707"/>
                  </a:cubicBezTo>
                  <a:cubicBezTo>
                    <a:pt x="4444" y="691"/>
                    <a:pt x="4508" y="642"/>
                    <a:pt x="4589" y="626"/>
                  </a:cubicBezTo>
                  <a:cubicBezTo>
                    <a:pt x="4685" y="578"/>
                    <a:pt x="4797" y="562"/>
                    <a:pt x="4893" y="546"/>
                  </a:cubicBezTo>
                  <a:cubicBezTo>
                    <a:pt x="4926" y="546"/>
                    <a:pt x="4974" y="530"/>
                    <a:pt x="5006" y="530"/>
                  </a:cubicBezTo>
                  <a:close/>
                  <a:moveTo>
                    <a:pt x="6161" y="370"/>
                  </a:moveTo>
                  <a:lnTo>
                    <a:pt x="6161" y="2648"/>
                  </a:lnTo>
                  <a:cubicBezTo>
                    <a:pt x="5487" y="2632"/>
                    <a:pt x="4845" y="2487"/>
                    <a:pt x="4236" y="2263"/>
                  </a:cubicBezTo>
                  <a:cubicBezTo>
                    <a:pt x="4717" y="1188"/>
                    <a:pt x="5391" y="482"/>
                    <a:pt x="6161" y="370"/>
                  </a:cubicBezTo>
                  <a:close/>
                  <a:moveTo>
                    <a:pt x="6562" y="370"/>
                  </a:moveTo>
                  <a:cubicBezTo>
                    <a:pt x="7316" y="466"/>
                    <a:pt x="7974" y="1188"/>
                    <a:pt x="8487" y="2263"/>
                  </a:cubicBezTo>
                  <a:cubicBezTo>
                    <a:pt x="7878" y="2504"/>
                    <a:pt x="7236" y="2632"/>
                    <a:pt x="6562" y="2648"/>
                  </a:cubicBezTo>
                  <a:lnTo>
                    <a:pt x="6562" y="370"/>
                  </a:lnTo>
                  <a:close/>
                  <a:moveTo>
                    <a:pt x="8616" y="2632"/>
                  </a:moveTo>
                  <a:cubicBezTo>
                    <a:pt x="8985" y="3594"/>
                    <a:pt x="9225" y="4798"/>
                    <a:pt x="9241" y="6097"/>
                  </a:cubicBezTo>
                  <a:lnTo>
                    <a:pt x="6562" y="6097"/>
                  </a:lnTo>
                  <a:lnTo>
                    <a:pt x="6562" y="3049"/>
                  </a:lnTo>
                  <a:cubicBezTo>
                    <a:pt x="7284" y="3033"/>
                    <a:pt x="7974" y="2889"/>
                    <a:pt x="8616" y="2632"/>
                  </a:cubicBezTo>
                  <a:close/>
                  <a:moveTo>
                    <a:pt x="2503" y="1766"/>
                  </a:moveTo>
                  <a:cubicBezTo>
                    <a:pt x="2888" y="2054"/>
                    <a:pt x="3289" y="2311"/>
                    <a:pt x="3706" y="2487"/>
                  </a:cubicBezTo>
                  <a:cubicBezTo>
                    <a:pt x="3321" y="3498"/>
                    <a:pt x="3081" y="4750"/>
                    <a:pt x="3064" y="6113"/>
                  </a:cubicBezTo>
                  <a:lnTo>
                    <a:pt x="385" y="6113"/>
                  </a:lnTo>
                  <a:cubicBezTo>
                    <a:pt x="433" y="4381"/>
                    <a:pt x="1236" y="2808"/>
                    <a:pt x="2503" y="1766"/>
                  </a:cubicBezTo>
                  <a:close/>
                  <a:moveTo>
                    <a:pt x="4091" y="2648"/>
                  </a:moveTo>
                  <a:cubicBezTo>
                    <a:pt x="4749" y="2889"/>
                    <a:pt x="5439" y="3033"/>
                    <a:pt x="6161" y="3065"/>
                  </a:cubicBezTo>
                  <a:lnTo>
                    <a:pt x="6161" y="6113"/>
                  </a:lnTo>
                  <a:lnTo>
                    <a:pt x="3466" y="6113"/>
                  </a:lnTo>
                  <a:cubicBezTo>
                    <a:pt x="3482" y="4814"/>
                    <a:pt x="3706" y="3611"/>
                    <a:pt x="4091" y="2648"/>
                  </a:cubicBezTo>
                  <a:close/>
                  <a:moveTo>
                    <a:pt x="10204" y="1766"/>
                  </a:moveTo>
                  <a:cubicBezTo>
                    <a:pt x="11455" y="2824"/>
                    <a:pt x="12273" y="4381"/>
                    <a:pt x="12338" y="6113"/>
                  </a:cubicBezTo>
                  <a:lnTo>
                    <a:pt x="9642" y="6113"/>
                  </a:lnTo>
                  <a:cubicBezTo>
                    <a:pt x="9626" y="4750"/>
                    <a:pt x="9386" y="3498"/>
                    <a:pt x="9001" y="2487"/>
                  </a:cubicBezTo>
                  <a:cubicBezTo>
                    <a:pt x="9418" y="2295"/>
                    <a:pt x="9819" y="2054"/>
                    <a:pt x="10204" y="1766"/>
                  </a:cubicBezTo>
                  <a:close/>
                  <a:moveTo>
                    <a:pt x="9241" y="6514"/>
                  </a:moveTo>
                  <a:cubicBezTo>
                    <a:pt x="9225" y="7830"/>
                    <a:pt x="9001" y="9033"/>
                    <a:pt x="8616" y="9996"/>
                  </a:cubicBezTo>
                  <a:cubicBezTo>
                    <a:pt x="7958" y="9755"/>
                    <a:pt x="7268" y="9611"/>
                    <a:pt x="6562" y="9563"/>
                  </a:cubicBezTo>
                  <a:lnTo>
                    <a:pt x="6562" y="6514"/>
                  </a:lnTo>
                  <a:close/>
                  <a:moveTo>
                    <a:pt x="6161" y="6546"/>
                  </a:moveTo>
                  <a:lnTo>
                    <a:pt x="6161" y="9595"/>
                  </a:lnTo>
                  <a:cubicBezTo>
                    <a:pt x="5439" y="9611"/>
                    <a:pt x="4733" y="9755"/>
                    <a:pt x="4091" y="10012"/>
                  </a:cubicBezTo>
                  <a:cubicBezTo>
                    <a:pt x="3722" y="9049"/>
                    <a:pt x="3482" y="7846"/>
                    <a:pt x="3466" y="6546"/>
                  </a:cubicBezTo>
                  <a:close/>
                  <a:moveTo>
                    <a:pt x="3064" y="6546"/>
                  </a:moveTo>
                  <a:cubicBezTo>
                    <a:pt x="3081" y="7910"/>
                    <a:pt x="3321" y="9162"/>
                    <a:pt x="3706" y="10172"/>
                  </a:cubicBezTo>
                  <a:cubicBezTo>
                    <a:pt x="3289" y="10349"/>
                    <a:pt x="2888" y="10589"/>
                    <a:pt x="2503" y="10894"/>
                  </a:cubicBezTo>
                  <a:cubicBezTo>
                    <a:pt x="1268" y="9835"/>
                    <a:pt x="433" y="8279"/>
                    <a:pt x="385" y="6546"/>
                  </a:cubicBezTo>
                  <a:close/>
                  <a:moveTo>
                    <a:pt x="12338" y="6546"/>
                  </a:moveTo>
                  <a:cubicBezTo>
                    <a:pt x="12257" y="8263"/>
                    <a:pt x="11455" y="9835"/>
                    <a:pt x="10204" y="10894"/>
                  </a:cubicBezTo>
                  <a:cubicBezTo>
                    <a:pt x="9819" y="10605"/>
                    <a:pt x="9418" y="10349"/>
                    <a:pt x="9001" y="10172"/>
                  </a:cubicBezTo>
                  <a:cubicBezTo>
                    <a:pt x="9386" y="9162"/>
                    <a:pt x="9626" y="7910"/>
                    <a:pt x="9642" y="6546"/>
                  </a:cubicBezTo>
                  <a:close/>
                  <a:moveTo>
                    <a:pt x="3867" y="10509"/>
                  </a:moveTo>
                  <a:cubicBezTo>
                    <a:pt x="4171" y="11183"/>
                    <a:pt x="4557" y="11729"/>
                    <a:pt x="4990" y="12114"/>
                  </a:cubicBezTo>
                  <a:cubicBezTo>
                    <a:pt x="4958" y="12114"/>
                    <a:pt x="4909" y="12098"/>
                    <a:pt x="4877" y="12098"/>
                  </a:cubicBezTo>
                  <a:cubicBezTo>
                    <a:pt x="4765" y="12081"/>
                    <a:pt x="4669" y="12049"/>
                    <a:pt x="4573" y="12017"/>
                  </a:cubicBezTo>
                  <a:cubicBezTo>
                    <a:pt x="4492" y="12001"/>
                    <a:pt x="4428" y="11969"/>
                    <a:pt x="4348" y="11937"/>
                  </a:cubicBezTo>
                  <a:cubicBezTo>
                    <a:pt x="4316" y="11921"/>
                    <a:pt x="4252" y="11889"/>
                    <a:pt x="4204" y="11873"/>
                  </a:cubicBezTo>
                  <a:cubicBezTo>
                    <a:pt x="4091" y="11825"/>
                    <a:pt x="3995" y="11777"/>
                    <a:pt x="3867" y="11729"/>
                  </a:cubicBezTo>
                  <a:cubicBezTo>
                    <a:pt x="3835" y="11712"/>
                    <a:pt x="3770" y="11696"/>
                    <a:pt x="3722" y="11664"/>
                  </a:cubicBezTo>
                  <a:cubicBezTo>
                    <a:pt x="3674" y="11632"/>
                    <a:pt x="3610" y="11616"/>
                    <a:pt x="3530" y="11568"/>
                  </a:cubicBezTo>
                  <a:cubicBezTo>
                    <a:pt x="3450" y="11536"/>
                    <a:pt x="3369" y="11472"/>
                    <a:pt x="3289" y="11424"/>
                  </a:cubicBezTo>
                  <a:cubicBezTo>
                    <a:pt x="3225" y="11392"/>
                    <a:pt x="3161" y="11376"/>
                    <a:pt x="3129" y="11327"/>
                  </a:cubicBezTo>
                  <a:cubicBezTo>
                    <a:pt x="3048" y="11295"/>
                    <a:pt x="2984" y="11231"/>
                    <a:pt x="2904" y="11167"/>
                  </a:cubicBezTo>
                  <a:cubicBezTo>
                    <a:pt x="2888" y="11151"/>
                    <a:pt x="2840" y="11135"/>
                    <a:pt x="2824" y="11103"/>
                  </a:cubicBezTo>
                  <a:cubicBezTo>
                    <a:pt x="3145" y="10862"/>
                    <a:pt x="3514" y="10670"/>
                    <a:pt x="3867" y="10509"/>
                  </a:cubicBezTo>
                  <a:close/>
                  <a:moveTo>
                    <a:pt x="8792" y="10509"/>
                  </a:moveTo>
                  <a:cubicBezTo>
                    <a:pt x="9161" y="10670"/>
                    <a:pt x="9498" y="10862"/>
                    <a:pt x="9835" y="11103"/>
                  </a:cubicBezTo>
                  <a:cubicBezTo>
                    <a:pt x="9851" y="11151"/>
                    <a:pt x="9819" y="11167"/>
                    <a:pt x="9787" y="11199"/>
                  </a:cubicBezTo>
                  <a:cubicBezTo>
                    <a:pt x="9706" y="11247"/>
                    <a:pt x="9642" y="11295"/>
                    <a:pt x="9562" y="11327"/>
                  </a:cubicBezTo>
                  <a:lnTo>
                    <a:pt x="9386" y="11456"/>
                  </a:lnTo>
                  <a:cubicBezTo>
                    <a:pt x="9305" y="11488"/>
                    <a:pt x="9225" y="11536"/>
                    <a:pt x="9145" y="11584"/>
                  </a:cubicBezTo>
                  <a:cubicBezTo>
                    <a:pt x="9081" y="11632"/>
                    <a:pt x="9017" y="11648"/>
                    <a:pt x="8936" y="11696"/>
                  </a:cubicBezTo>
                  <a:cubicBezTo>
                    <a:pt x="8904" y="11712"/>
                    <a:pt x="8840" y="11729"/>
                    <a:pt x="8792" y="11745"/>
                  </a:cubicBezTo>
                  <a:cubicBezTo>
                    <a:pt x="8680" y="11809"/>
                    <a:pt x="8551" y="11857"/>
                    <a:pt x="8455" y="11889"/>
                  </a:cubicBezTo>
                  <a:cubicBezTo>
                    <a:pt x="8423" y="11905"/>
                    <a:pt x="8375" y="11937"/>
                    <a:pt x="8311" y="11937"/>
                  </a:cubicBezTo>
                  <a:cubicBezTo>
                    <a:pt x="8230" y="11953"/>
                    <a:pt x="8182" y="11985"/>
                    <a:pt x="8102" y="12017"/>
                  </a:cubicBezTo>
                  <a:cubicBezTo>
                    <a:pt x="7990" y="12049"/>
                    <a:pt x="7894" y="12065"/>
                    <a:pt x="7797" y="12098"/>
                  </a:cubicBezTo>
                  <a:cubicBezTo>
                    <a:pt x="7749" y="12098"/>
                    <a:pt x="7717" y="12114"/>
                    <a:pt x="7669" y="12114"/>
                  </a:cubicBezTo>
                  <a:cubicBezTo>
                    <a:pt x="8118" y="11729"/>
                    <a:pt x="8471" y="11183"/>
                    <a:pt x="8792" y="10509"/>
                  </a:cubicBezTo>
                  <a:close/>
                  <a:moveTo>
                    <a:pt x="6161" y="9996"/>
                  </a:moveTo>
                  <a:lnTo>
                    <a:pt x="6161" y="12274"/>
                  </a:lnTo>
                  <a:cubicBezTo>
                    <a:pt x="5391" y="12178"/>
                    <a:pt x="4733" y="11456"/>
                    <a:pt x="4236" y="10365"/>
                  </a:cubicBezTo>
                  <a:cubicBezTo>
                    <a:pt x="4829" y="10124"/>
                    <a:pt x="5471" y="10012"/>
                    <a:pt x="6161" y="9996"/>
                  </a:cubicBezTo>
                  <a:close/>
                  <a:moveTo>
                    <a:pt x="6562" y="9996"/>
                  </a:moveTo>
                  <a:cubicBezTo>
                    <a:pt x="7220" y="10012"/>
                    <a:pt x="7861" y="10156"/>
                    <a:pt x="8487" y="10365"/>
                  </a:cubicBezTo>
                  <a:cubicBezTo>
                    <a:pt x="8006" y="11456"/>
                    <a:pt x="7316" y="12178"/>
                    <a:pt x="6562" y="12274"/>
                  </a:cubicBezTo>
                  <a:lnTo>
                    <a:pt x="6562" y="9996"/>
                  </a:lnTo>
                  <a:close/>
                  <a:moveTo>
                    <a:pt x="6353" y="1"/>
                  </a:moveTo>
                  <a:cubicBezTo>
                    <a:pt x="6193" y="1"/>
                    <a:pt x="6033" y="1"/>
                    <a:pt x="5872" y="17"/>
                  </a:cubicBezTo>
                  <a:lnTo>
                    <a:pt x="5760" y="17"/>
                  </a:lnTo>
                  <a:lnTo>
                    <a:pt x="5327" y="81"/>
                  </a:lnTo>
                  <a:cubicBezTo>
                    <a:pt x="5278" y="81"/>
                    <a:pt x="5230" y="97"/>
                    <a:pt x="5166" y="97"/>
                  </a:cubicBezTo>
                  <a:lnTo>
                    <a:pt x="4877" y="161"/>
                  </a:lnTo>
                  <a:cubicBezTo>
                    <a:pt x="4765" y="177"/>
                    <a:pt x="4685" y="193"/>
                    <a:pt x="4605" y="241"/>
                  </a:cubicBezTo>
                  <a:cubicBezTo>
                    <a:pt x="4524" y="257"/>
                    <a:pt x="4444" y="273"/>
                    <a:pt x="4396" y="306"/>
                  </a:cubicBezTo>
                  <a:cubicBezTo>
                    <a:pt x="4316" y="322"/>
                    <a:pt x="4236" y="354"/>
                    <a:pt x="4155" y="386"/>
                  </a:cubicBezTo>
                  <a:cubicBezTo>
                    <a:pt x="4043" y="418"/>
                    <a:pt x="3963" y="466"/>
                    <a:pt x="3867" y="498"/>
                  </a:cubicBezTo>
                  <a:cubicBezTo>
                    <a:pt x="3786" y="546"/>
                    <a:pt x="3722" y="562"/>
                    <a:pt x="3642" y="594"/>
                  </a:cubicBezTo>
                  <a:cubicBezTo>
                    <a:pt x="3546" y="642"/>
                    <a:pt x="3466" y="675"/>
                    <a:pt x="3385" y="739"/>
                  </a:cubicBezTo>
                  <a:cubicBezTo>
                    <a:pt x="3305" y="787"/>
                    <a:pt x="3241" y="819"/>
                    <a:pt x="3193" y="867"/>
                  </a:cubicBezTo>
                  <a:cubicBezTo>
                    <a:pt x="3113" y="915"/>
                    <a:pt x="3000" y="963"/>
                    <a:pt x="2920" y="1028"/>
                  </a:cubicBezTo>
                  <a:cubicBezTo>
                    <a:pt x="2872" y="1060"/>
                    <a:pt x="2824" y="1076"/>
                    <a:pt x="2760" y="1124"/>
                  </a:cubicBezTo>
                  <a:cubicBezTo>
                    <a:pt x="2663" y="1204"/>
                    <a:pt x="2567" y="1268"/>
                    <a:pt x="2471" y="1348"/>
                  </a:cubicBezTo>
                  <a:cubicBezTo>
                    <a:pt x="2439" y="1364"/>
                    <a:pt x="2423" y="1380"/>
                    <a:pt x="2391" y="1397"/>
                  </a:cubicBezTo>
                  <a:cubicBezTo>
                    <a:pt x="947" y="2568"/>
                    <a:pt x="0" y="4365"/>
                    <a:pt x="0" y="6354"/>
                  </a:cubicBezTo>
                  <a:cubicBezTo>
                    <a:pt x="0" y="8343"/>
                    <a:pt x="915" y="10140"/>
                    <a:pt x="2391" y="11311"/>
                  </a:cubicBezTo>
                  <a:cubicBezTo>
                    <a:pt x="2407" y="11327"/>
                    <a:pt x="2423" y="11343"/>
                    <a:pt x="2471" y="11376"/>
                  </a:cubicBezTo>
                  <a:cubicBezTo>
                    <a:pt x="2567" y="11456"/>
                    <a:pt x="2663" y="11536"/>
                    <a:pt x="2760" y="11584"/>
                  </a:cubicBezTo>
                  <a:cubicBezTo>
                    <a:pt x="2808" y="11632"/>
                    <a:pt x="2872" y="11648"/>
                    <a:pt x="2920" y="11696"/>
                  </a:cubicBezTo>
                  <a:cubicBezTo>
                    <a:pt x="3000" y="11745"/>
                    <a:pt x="3097" y="11793"/>
                    <a:pt x="3193" y="11857"/>
                  </a:cubicBezTo>
                  <a:cubicBezTo>
                    <a:pt x="3241" y="11889"/>
                    <a:pt x="3321" y="11937"/>
                    <a:pt x="3385" y="11969"/>
                  </a:cubicBezTo>
                  <a:cubicBezTo>
                    <a:pt x="3466" y="12017"/>
                    <a:pt x="3562" y="12065"/>
                    <a:pt x="3642" y="12114"/>
                  </a:cubicBezTo>
                  <a:cubicBezTo>
                    <a:pt x="3722" y="12146"/>
                    <a:pt x="3786" y="12178"/>
                    <a:pt x="3867" y="12210"/>
                  </a:cubicBezTo>
                  <a:cubicBezTo>
                    <a:pt x="3963" y="12258"/>
                    <a:pt x="4043" y="12290"/>
                    <a:pt x="4155" y="12338"/>
                  </a:cubicBezTo>
                  <a:cubicBezTo>
                    <a:pt x="4236" y="12370"/>
                    <a:pt x="4316" y="12386"/>
                    <a:pt x="4396" y="12418"/>
                  </a:cubicBezTo>
                  <a:cubicBezTo>
                    <a:pt x="4476" y="12434"/>
                    <a:pt x="4524" y="12450"/>
                    <a:pt x="4605" y="12467"/>
                  </a:cubicBezTo>
                  <a:cubicBezTo>
                    <a:pt x="4685" y="12499"/>
                    <a:pt x="4797" y="12515"/>
                    <a:pt x="4877" y="12547"/>
                  </a:cubicBezTo>
                  <a:cubicBezTo>
                    <a:pt x="4896" y="12544"/>
                    <a:pt x="4914" y="12542"/>
                    <a:pt x="4933" y="12542"/>
                  </a:cubicBezTo>
                  <a:cubicBezTo>
                    <a:pt x="5010" y="12542"/>
                    <a:pt x="5088" y="12566"/>
                    <a:pt x="5166" y="12579"/>
                  </a:cubicBezTo>
                  <a:cubicBezTo>
                    <a:pt x="5230" y="12579"/>
                    <a:pt x="5278" y="12595"/>
                    <a:pt x="5327" y="12595"/>
                  </a:cubicBezTo>
                  <a:lnTo>
                    <a:pt x="5760" y="12659"/>
                  </a:lnTo>
                  <a:lnTo>
                    <a:pt x="5872" y="12659"/>
                  </a:lnTo>
                  <a:cubicBezTo>
                    <a:pt x="6033" y="12675"/>
                    <a:pt x="6193" y="12675"/>
                    <a:pt x="6353" y="12675"/>
                  </a:cubicBezTo>
                  <a:cubicBezTo>
                    <a:pt x="6514" y="12675"/>
                    <a:pt x="6674" y="12675"/>
                    <a:pt x="6835" y="12659"/>
                  </a:cubicBezTo>
                  <a:lnTo>
                    <a:pt x="6963" y="12659"/>
                  </a:lnTo>
                  <a:lnTo>
                    <a:pt x="7380" y="12595"/>
                  </a:lnTo>
                  <a:cubicBezTo>
                    <a:pt x="7444" y="12595"/>
                    <a:pt x="7476" y="12579"/>
                    <a:pt x="7541" y="12579"/>
                  </a:cubicBezTo>
                  <a:lnTo>
                    <a:pt x="7845" y="12515"/>
                  </a:lnTo>
                  <a:cubicBezTo>
                    <a:pt x="7942" y="12499"/>
                    <a:pt x="8022" y="12483"/>
                    <a:pt x="8102" y="12434"/>
                  </a:cubicBezTo>
                  <a:cubicBezTo>
                    <a:pt x="8182" y="12418"/>
                    <a:pt x="8247" y="12402"/>
                    <a:pt x="8311" y="12370"/>
                  </a:cubicBezTo>
                  <a:cubicBezTo>
                    <a:pt x="8391" y="12354"/>
                    <a:pt x="8503" y="12306"/>
                    <a:pt x="8583" y="12290"/>
                  </a:cubicBezTo>
                  <a:cubicBezTo>
                    <a:pt x="8680" y="12258"/>
                    <a:pt x="8760" y="12210"/>
                    <a:pt x="8856" y="12194"/>
                  </a:cubicBezTo>
                  <a:cubicBezTo>
                    <a:pt x="8936" y="12146"/>
                    <a:pt x="9001" y="12130"/>
                    <a:pt x="9081" y="12098"/>
                  </a:cubicBezTo>
                  <a:cubicBezTo>
                    <a:pt x="9161" y="12049"/>
                    <a:pt x="9257" y="12017"/>
                    <a:pt x="9337" y="11969"/>
                  </a:cubicBezTo>
                  <a:cubicBezTo>
                    <a:pt x="9418" y="11937"/>
                    <a:pt x="9482" y="11889"/>
                    <a:pt x="9562" y="11857"/>
                  </a:cubicBezTo>
                  <a:cubicBezTo>
                    <a:pt x="9642" y="11809"/>
                    <a:pt x="9723" y="11745"/>
                    <a:pt x="9819" y="11696"/>
                  </a:cubicBezTo>
                  <a:cubicBezTo>
                    <a:pt x="9883" y="11648"/>
                    <a:pt x="9915" y="11632"/>
                    <a:pt x="9979" y="11584"/>
                  </a:cubicBezTo>
                  <a:cubicBezTo>
                    <a:pt x="10075" y="11504"/>
                    <a:pt x="10188" y="11456"/>
                    <a:pt x="10284" y="11376"/>
                  </a:cubicBezTo>
                  <a:cubicBezTo>
                    <a:pt x="10300" y="11343"/>
                    <a:pt x="10348" y="11327"/>
                    <a:pt x="10364" y="11311"/>
                  </a:cubicBezTo>
                  <a:lnTo>
                    <a:pt x="10364" y="11295"/>
                  </a:lnTo>
                  <a:cubicBezTo>
                    <a:pt x="11808" y="10124"/>
                    <a:pt x="12755" y="8327"/>
                    <a:pt x="12755" y="6338"/>
                  </a:cubicBezTo>
                  <a:cubicBezTo>
                    <a:pt x="12755" y="4349"/>
                    <a:pt x="11824" y="2552"/>
                    <a:pt x="10364" y="1380"/>
                  </a:cubicBezTo>
                  <a:lnTo>
                    <a:pt x="10364" y="1364"/>
                  </a:lnTo>
                  <a:cubicBezTo>
                    <a:pt x="10348" y="1348"/>
                    <a:pt x="10300" y="1316"/>
                    <a:pt x="10284" y="1300"/>
                  </a:cubicBezTo>
                  <a:cubicBezTo>
                    <a:pt x="10188" y="1220"/>
                    <a:pt x="10075" y="1156"/>
                    <a:pt x="9979" y="1076"/>
                  </a:cubicBezTo>
                  <a:cubicBezTo>
                    <a:pt x="9915" y="1044"/>
                    <a:pt x="9883" y="995"/>
                    <a:pt x="9819" y="979"/>
                  </a:cubicBezTo>
                  <a:cubicBezTo>
                    <a:pt x="9739" y="915"/>
                    <a:pt x="9658" y="883"/>
                    <a:pt x="9562" y="819"/>
                  </a:cubicBezTo>
                  <a:cubicBezTo>
                    <a:pt x="9482" y="787"/>
                    <a:pt x="9418" y="739"/>
                    <a:pt x="9337" y="707"/>
                  </a:cubicBezTo>
                  <a:cubicBezTo>
                    <a:pt x="9257" y="659"/>
                    <a:pt x="9161" y="626"/>
                    <a:pt x="9081" y="578"/>
                  </a:cubicBezTo>
                  <a:cubicBezTo>
                    <a:pt x="9001" y="546"/>
                    <a:pt x="8936" y="530"/>
                    <a:pt x="8856" y="482"/>
                  </a:cubicBezTo>
                  <a:cubicBezTo>
                    <a:pt x="8776" y="434"/>
                    <a:pt x="8680" y="402"/>
                    <a:pt x="8583" y="386"/>
                  </a:cubicBezTo>
                  <a:cubicBezTo>
                    <a:pt x="8503" y="338"/>
                    <a:pt x="8423" y="322"/>
                    <a:pt x="8311" y="306"/>
                  </a:cubicBezTo>
                  <a:cubicBezTo>
                    <a:pt x="8247" y="273"/>
                    <a:pt x="8182" y="257"/>
                    <a:pt x="8102" y="241"/>
                  </a:cubicBezTo>
                  <a:cubicBezTo>
                    <a:pt x="8022" y="225"/>
                    <a:pt x="7910" y="193"/>
                    <a:pt x="7845" y="161"/>
                  </a:cubicBezTo>
                  <a:lnTo>
                    <a:pt x="7541" y="97"/>
                  </a:lnTo>
                  <a:cubicBezTo>
                    <a:pt x="7476" y="97"/>
                    <a:pt x="7444" y="81"/>
                    <a:pt x="7380" y="81"/>
                  </a:cubicBezTo>
                  <a:lnTo>
                    <a:pt x="6963" y="17"/>
                  </a:lnTo>
                  <a:lnTo>
                    <a:pt x="6835" y="17"/>
                  </a:lnTo>
                  <a:cubicBezTo>
                    <a:pt x="6674" y="1"/>
                    <a:pt x="6514" y="1"/>
                    <a:pt x="6353"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0"/>
        <p:cNvGrpSpPr/>
        <p:nvPr/>
      </p:nvGrpSpPr>
      <p:grpSpPr>
        <a:xfrm>
          <a:off x="0" y="0"/>
          <a:ext cx="0" cy="0"/>
          <a:chOff x="0" y="0"/>
          <a:chExt cx="0" cy="0"/>
        </a:xfrm>
      </p:grpSpPr>
      <p:sp>
        <p:nvSpPr>
          <p:cNvPr id="171" name="Google Shape;171;p5"/>
          <p:cNvSpPr txBox="1">
            <a:spLocks noGrp="1"/>
          </p:cNvSpPr>
          <p:nvPr>
            <p:ph type="subTitle" idx="1"/>
          </p:nvPr>
        </p:nvSpPr>
        <p:spPr>
          <a:xfrm>
            <a:off x="953650" y="3366825"/>
            <a:ext cx="3120300" cy="83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1600"/>
              </a:spcBef>
              <a:spcAft>
                <a:spcPts val="0"/>
              </a:spcAft>
              <a:buNone/>
              <a:defRPr sz="1400"/>
            </a:lvl2pPr>
            <a:lvl3pPr lvl="2" algn="ctr" rtl="0">
              <a:spcBef>
                <a:spcPts val="1600"/>
              </a:spcBef>
              <a:spcAft>
                <a:spcPts val="0"/>
              </a:spcAft>
              <a:buNone/>
              <a:defRPr sz="1400"/>
            </a:lvl3pPr>
            <a:lvl4pPr lvl="3" algn="ctr" rtl="0">
              <a:spcBef>
                <a:spcPts val="1600"/>
              </a:spcBef>
              <a:spcAft>
                <a:spcPts val="0"/>
              </a:spcAft>
              <a:buNone/>
              <a:defRPr sz="1400"/>
            </a:lvl4pPr>
            <a:lvl5pPr lvl="4" algn="ctr" rtl="0">
              <a:spcBef>
                <a:spcPts val="1600"/>
              </a:spcBef>
              <a:spcAft>
                <a:spcPts val="0"/>
              </a:spcAft>
              <a:buNone/>
              <a:defRPr sz="1400"/>
            </a:lvl5pPr>
            <a:lvl6pPr lvl="5" algn="ctr" rtl="0">
              <a:spcBef>
                <a:spcPts val="1600"/>
              </a:spcBef>
              <a:spcAft>
                <a:spcPts val="0"/>
              </a:spcAft>
              <a:buNone/>
              <a:defRPr sz="1400"/>
            </a:lvl6pPr>
            <a:lvl7pPr lvl="6" algn="ctr" rtl="0">
              <a:spcBef>
                <a:spcPts val="1600"/>
              </a:spcBef>
              <a:spcAft>
                <a:spcPts val="0"/>
              </a:spcAft>
              <a:buNone/>
              <a:defRPr sz="1400"/>
            </a:lvl7pPr>
            <a:lvl8pPr lvl="7" algn="ctr" rtl="0">
              <a:spcBef>
                <a:spcPts val="1600"/>
              </a:spcBef>
              <a:spcAft>
                <a:spcPts val="0"/>
              </a:spcAft>
              <a:buNone/>
              <a:defRPr sz="1400"/>
            </a:lvl8pPr>
            <a:lvl9pPr lvl="8" algn="ctr" rtl="0">
              <a:spcBef>
                <a:spcPts val="1600"/>
              </a:spcBef>
              <a:spcAft>
                <a:spcPts val="1600"/>
              </a:spcAft>
              <a:buNone/>
              <a:defRPr sz="1400"/>
            </a:lvl9pPr>
          </a:lstStyle>
          <a:p>
            <a:endParaRPr/>
          </a:p>
        </p:txBody>
      </p:sp>
      <p:sp>
        <p:nvSpPr>
          <p:cNvPr id="172" name="Google Shape;172;p5"/>
          <p:cNvSpPr txBox="1">
            <a:spLocks noGrp="1"/>
          </p:cNvSpPr>
          <p:nvPr>
            <p:ph type="title"/>
          </p:nvPr>
        </p:nvSpPr>
        <p:spPr>
          <a:xfrm>
            <a:off x="1398825" y="3003425"/>
            <a:ext cx="22326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FFFFF"/>
              </a:buClr>
              <a:buSzPts val="1600"/>
              <a:buNone/>
              <a:defRPr sz="1600" i="0">
                <a:solidFill>
                  <a:schemeClr val="accent2"/>
                </a:solidFill>
              </a:defRPr>
            </a:lvl1pPr>
            <a:lvl2pPr lvl="1" algn="ctr" rtl="0">
              <a:spcBef>
                <a:spcPts val="0"/>
              </a:spcBef>
              <a:spcAft>
                <a:spcPts val="0"/>
              </a:spcAft>
              <a:buClr>
                <a:srgbClr val="FFC39F"/>
              </a:buClr>
              <a:buSzPts val="1600"/>
              <a:buNone/>
              <a:defRPr sz="1600">
                <a:solidFill>
                  <a:srgbClr val="FFC39F"/>
                </a:solidFill>
              </a:defRPr>
            </a:lvl2pPr>
            <a:lvl3pPr lvl="2" algn="ctr" rtl="0">
              <a:spcBef>
                <a:spcPts val="0"/>
              </a:spcBef>
              <a:spcAft>
                <a:spcPts val="0"/>
              </a:spcAft>
              <a:buClr>
                <a:srgbClr val="FFC39F"/>
              </a:buClr>
              <a:buSzPts val="1600"/>
              <a:buNone/>
              <a:defRPr sz="1600">
                <a:solidFill>
                  <a:srgbClr val="FFC39F"/>
                </a:solidFill>
              </a:defRPr>
            </a:lvl3pPr>
            <a:lvl4pPr lvl="3" algn="ctr" rtl="0">
              <a:spcBef>
                <a:spcPts val="0"/>
              </a:spcBef>
              <a:spcAft>
                <a:spcPts val="0"/>
              </a:spcAft>
              <a:buClr>
                <a:srgbClr val="FFC39F"/>
              </a:buClr>
              <a:buSzPts val="1600"/>
              <a:buNone/>
              <a:defRPr sz="1600">
                <a:solidFill>
                  <a:srgbClr val="FFC39F"/>
                </a:solidFill>
              </a:defRPr>
            </a:lvl4pPr>
            <a:lvl5pPr lvl="4" algn="ctr" rtl="0">
              <a:spcBef>
                <a:spcPts val="0"/>
              </a:spcBef>
              <a:spcAft>
                <a:spcPts val="0"/>
              </a:spcAft>
              <a:buClr>
                <a:srgbClr val="FFC39F"/>
              </a:buClr>
              <a:buSzPts val="1600"/>
              <a:buNone/>
              <a:defRPr sz="1600">
                <a:solidFill>
                  <a:srgbClr val="FFC39F"/>
                </a:solidFill>
              </a:defRPr>
            </a:lvl5pPr>
            <a:lvl6pPr lvl="5" algn="ctr" rtl="0">
              <a:spcBef>
                <a:spcPts val="0"/>
              </a:spcBef>
              <a:spcAft>
                <a:spcPts val="0"/>
              </a:spcAft>
              <a:buClr>
                <a:srgbClr val="FFC39F"/>
              </a:buClr>
              <a:buSzPts val="1600"/>
              <a:buNone/>
              <a:defRPr sz="1600">
                <a:solidFill>
                  <a:srgbClr val="FFC39F"/>
                </a:solidFill>
              </a:defRPr>
            </a:lvl6pPr>
            <a:lvl7pPr lvl="6" algn="ctr" rtl="0">
              <a:spcBef>
                <a:spcPts val="0"/>
              </a:spcBef>
              <a:spcAft>
                <a:spcPts val="0"/>
              </a:spcAft>
              <a:buClr>
                <a:srgbClr val="FFC39F"/>
              </a:buClr>
              <a:buSzPts val="1600"/>
              <a:buNone/>
              <a:defRPr sz="1600">
                <a:solidFill>
                  <a:srgbClr val="FFC39F"/>
                </a:solidFill>
              </a:defRPr>
            </a:lvl7pPr>
            <a:lvl8pPr lvl="7" algn="ctr" rtl="0">
              <a:spcBef>
                <a:spcPts val="0"/>
              </a:spcBef>
              <a:spcAft>
                <a:spcPts val="0"/>
              </a:spcAft>
              <a:buClr>
                <a:srgbClr val="FFC39F"/>
              </a:buClr>
              <a:buSzPts val="1600"/>
              <a:buNone/>
              <a:defRPr sz="1600">
                <a:solidFill>
                  <a:srgbClr val="FFC39F"/>
                </a:solidFill>
              </a:defRPr>
            </a:lvl8pPr>
            <a:lvl9pPr lvl="8" algn="ctr" rtl="0">
              <a:spcBef>
                <a:spcPts val="0"/>
              </a:spcBef>
              <a:spcAft>
                <a:spcPts val="0"/>
              </a:spcAft>
              <a:buClr>
                <a:srgbClr val="FFC39F"/>
              </a:buClr>
              <a:buSzPts val="1600"/>
              <a:buNone/>
              <a:defRPr sz="1600">
                <a:solidFill>
                  <a:srgbClr val="FFC39F"/>
                </a:solidFill>
              </a:defRPr>
            </a:lvl9pPr>
          </a:lstStyle>
          <a:p>
            <a:endParaRPr/>
          </a:p>
        </p:txBody>
      </p:sp>
      <p:sp>
        <p:nvSpPr>
          <p:cNvPr id="173" name="Google Shape;173;p5"/>
          <p:cNvSpPr txBox="1">
            <a:spLocks noGrp="1"/>
          </p:cNvSpPr>
          <p:nvPr>
            <p:ph type="subTitle" idx="2"/>
          </p:nvPr>
        </p:nvSpPr>
        <p:spPr>
          <a:xfrm>
            <a:off x="5066225" y="3366825"/>
            <a:ext cx="3120300" cy="83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algn="ctr" rtl="0">
              <a:spcBef>
                <a:spcPts val="1600"/>
              </a:spcBef>
              <a:spcAft>
                <a:spcPts val="0"/>
              </a:spcAft>
              <a:buNone/>
              <a:defRPr sz="1400"/>
            </a:lvl2pPr>
            <a:lvl3pPr lvl="2" algn="ctr" rtl="0">
              <a:spcBef>
                <a:spcPts val="1600"/>
              </a:spcBef>
              <a:spcAft>
                <a:spcPts val="0"/>
              </a:spcAft>
              <a:buNone/>
              <a:defRPr sz="1400"/>
            </a:lvl3pPr>
            <a:lvl4pPr lvl="3" algn="ctr" rtl="0">
              <a:spcBef>
                <a:spcPts val="1600"/>
              </a:spcBef>
              <a:spcAft>
                <a:spcPts val="0"/>
              </a:spcAft>
              <a:buNone/>
              <a:defRPr sz="1400"/>
            </a:lvl4pPr>
            <a:lvl5pPr lvl="4" algn="ctr" rtl="0">
              <a:spcBef>
                <a:spcPts val="1600"/>
              </a:spcBef>
              <a:spcAft>
                <a:spcPts val="0"/>
              </a:spcAft>
              <a:buNone/>
              <a:defRPr sz="1400"/>
            </a:lvl5pPr>
            <a:lvl6pPr lvl="5" algn="ctr" rtl="0">
              <a:spcBef>
                <a:spcPts val="1600"/>
              </a:spcBef>
              <a:spcAft>
                <a:spcPts val="0"/>
              </a:spcAft>
              <a:buNone/>
              <a:defRPr sz="1400"/>
            </a:lvl6pPr>
            <a:lvl7pPr lvl="6" algn="ctr" rtl="0">
              <a:spcBef>
                <a:spcPts val="1600"/>
              </a:spcBef>
              <a:spcAft>
                <a:spcPts val="0"/>
              </a:spcAft>
              <a:buNone/>
              <a:defRPr sz="1400"/>
            </a:lvl7pPr>
            <a:lvl8pPr lvl="7" algn="ctr" rtl="0">
              <a:spcBef>
                <a:spcPts val="1600"/>
              </a:spcBef>
              <a:spcAft>
                <a:spcPts val="0"/>
              </a:spcAft>
              <a:buNone/>
              <a:defRPr sz="1400"/>
            </a:lvl8pPr>
            <a:lvl9pPr lvl="8" algn="ctr" rtl="0">
              <a:spcBef>
                <a:spcPts val="1600"/>
              </a:spcBef>
              <a:spcAft>
                <a:spcPts val="1600"/>
              </a:spcAft>
              <a:buNone/>
              <a:defRPr sz="1400"/>
            </a:lvl9pPr>
          </a:lstStyle>
          <a:p>
            <a:endParaRPr/>
          </a:p>
        </p:txBody>
      </p:sp>
      <p:sp>
        <p:nvSpPr>
          <p:cNvPr id="174" name="Google Shape;174;p5"/>
          <p:cNvSpPr txBox="1">
            <a:spLocks noGrp="1"/>
          </p:cNvSpPr>
          <p:nvPr>
            <p:ph type="title" idx="3"/>
          </p:nvPr>
        </p:nvSpPr>
        <p:spPr>
          <a:xfrm>
            <a:off x="5662675" y="3003425"/>
            <a:ext cx="1949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FFFFF"/>
              </a:buClr>
              <a:buSzPts val="1600"/>
              <a:buNone/>
              <a:defRPr sz="1600" i="0">
                <a:solidFill>
                  <a:schemeClr val="accent2"/>
                </a:solidFill>
              </a:defRPr>
            </a:lvl1pPr>
            <a:lvl2pPr lvl="1" algn="ctr" rtl="0">
              <a:spcBef>
                <a:spcPts val="0"/>
              </a:spcBef>
              <a:spcAft>
                <a:spcPts val="0"/>
              </a:spcAft>
              <a:buClr>
                <a:srgbClr val="FFC39F"/>
              </a:buClr>
              <a:buSzPts val="1600"/>
              <a:buNone/>
              <a:defRPr sz="1600">
                <a:solidFill>
                  <a:srgbClr val="FFC39F"/>
                </a:solidFill>
              </a:defRPr>
            </a:lvl2pPr>
            <a:lvl3pPr lvl="2" algn="ctr" rtl="0">
              <a:spcBef>
                <a:spcPts val="0"/>
              </a:spcBef>
              <a:spcAft>
                <a:spcPts val="0"/>
              </a:spcAft>
              <a:buClr>
                <a:srgbClr val="FFC39F"/>
              </a:buClr>
              <a:buSzPts val="1600"/>
              <a:buNone/>
              <a:defRPr sz="1600">
                <a:solidFill>
                  <a:srgbClr val="FFC39F"/>
                </a:solidFill>
              </a:defRPr>
            </a:lvl3pPr>
            <a:lvl4pPr lvl="3" algn="ctr" rtl="0">
              <a:spcBef>
                <a:spcPts val="0"/>
              </a:spcBef>
              <a:spcAft>
                <a:spcPts val="0"/>
              </a:spcAft>
              <a:buClr>
                <a:srgbClr val="FFC39F"/>
              </a:buClr>
              <a:buSzPts val="1600"/>
              <a:buNone/>
              <a:defRPr sz="1600">
                <a:solidFill>
                  <a:srgbClr val="FFC39F"/>
                </a:solidFill>
              </a:defRPr>
            </a:lvl4pPr>
            <a:lvl5pPr lvl="4" algn="ctr" rtl="0">
              <a:spcBef>
                <a:spcPts val="0"/>
              </a:spcBef>
              <a:spcAft>
                <a:spcPts val="0"/>
              </a:spcAft>
              <a:buClr>
                <a:srgbClr val="FFC39F"/>
              </a:buClr>
              <a:buSzPts val="1600"/>
              <a:buNone/>
              <a:defRPr sz="1600">
                <a:solidFill>
                  <a:srgbClr val="FFC39F"/>
                </a:solidFill>
              </a:defRPr>
            </a:lvl5pPr>
            <a:lvl6pPr lvl="5" algn="ctr" rtl="0">
              <a:spcBef>
                <a:spcPts val="0"/>
              </a:spcBef>
              <a:spcAft>
                <a:spcPts val="0"/>
              </a:spcAft>
              <a:buClr>
                <a:srgbClr val="FFC39F"/>
              </a:buClr>
              <a:buSzPts val="1600"/>
              <a:buNone/>
              <a:defRPr sz="1600">
                <a:solidFill>
                  <a:srgbClr val="FFC39F"/>
                </a:solidFill>
              </a:defRPr>
            </a:lvl6pPr>
            <a:lvl7pPr lvl="6" algn="ctr" rtl="0">
              <a:spcBef>
                <a:spcPts val="0"/>
              </a:spcBef>
              <a:spcAft>
                <a:spcPts val="0"/>
              </a:spcAft>
              <a:buClr>
                <a:srgbClr val="FFC39F"/>
              </a:buClr>
              <a:buSzPts val="1600"/>
              <a:buNone/>
              <a:defRPr sz="1600">
                <a:solidFill>
                  <a:srgbClr val="FFC39F"/>
                </a:solidFill>
              </a:defRPr>
            </a:lvl7pPr>
            <a:lvl8pPr lvl="7" algn="ctr" rtl="0">
              <a:spcBef>
                <a:spcPts val="0"/>
              </a:spcBef>
              <a:spcAft>
                <a:spcPts val="0"/>
              </a:spcAft>
              <a:buClr>
                <a:srgbClr val="FFC39F"/>
              </a:buClr>
              <a:buSzPts val="1600"/>
              <a:buNone/>
              <a:defRPr sz="1600">
                <a:solidFill>
                  <a:srgbClr val="FFC39F"/>
                </a:solidFill>
              </a:defRPr>
            </a:lvl8pPr>
            <a:lvl9pPr lvl="8" algn="ctr" rtl="0">
              <a:spcBef>
                <a:spcPts val="0"/>
              </a:spcBef>
              <a:spcAft>
                <a:spcPts val="0"/>
              </a:spcAft>
              <a:buClr>
                <a:srgbClr val="FFC39F"/>
              </a:buClr>
              <a:buSzPts val="1600"/>
              <a:buNone/>
              <a:defRPr sz="1600">
                <a:solidFill>
                  <a:srgbClr val="FFC39F"/>
                </a:solidFill>
              </a:defRPr>
            </a:lvl9pPr>
          </a:lstStyle>
          <a:p>
            <a:endParaRPr/>
          </a:p>
        </p:txBody>
      </p:sp>
      <p:sp>
        <p:nvSpPr>
          <p:cNvPr id="175" name="Google Shape;175;p5"/>
          <p:cNvSpPr txBox="1">
            <a:spLocks noGrp="1"/>
          </p:cNvSpPr>
          <p:nvPr>
            <p:ph type="title" idx="4"/>
          </p:nvPr>
        </p:nvSpPr>
        <p:spPr>
          <a:xfrm>
            <a:off x="2262550" y="461000"/>
            <a:ext cx="4618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200"/>
              <a:buNone/>
              <a:defRPr sz="2400">
                <a:solidFill>
                  <a:schemeClr val="accent2"/>
                </a:solidFill>
              </a:defRPr>
            </a:lvl1pPr>
            <a:lvl2pPr lvl="1" rtl="0">
              <a:spcBef>
                <a:spcPts val="0"/>
              </a:spcBef>
              <a:spcAft>
                <a:spcPts val="0"/>
              </a:spcAft>
              <a:buClr>
                <a:schemeClr val="accent2"/>
              </a:buClr>
              <a:buSzPts val="2800"/>
              <a:buNone/>
              <a:defRPr>
                <a:solidFill>
                  <a:schemeClr val="accent2"/>
                </a:solidFill>
              </a:defRPr>
            </a:lvl2pPr>
            <a:lvl3pPr lvl="2" rtl="0">
              <a:spcBef>
                <a:spcPts val="0"/>
              </a:spcBef>
              <a:spcAft>
                <a:spcPts val="0"/>
              </a:spcAft>
              <a:buClr>
                <a:schemeClr val="accent2"/>
              </a:buClr>
              <a:buSzPts val="2800"/>
              <a:buNone/>
              <a:defRPr>
                <a:solidFill>
                  <a:schemeClr val="accent2"/>
                </a:solidFill>
              </a:defRPr>
            </a:lvl3pPr>
            <a:lvl4pPr lvl="3" rtl="0">
              <a:spcBef>
                <a:spcPts val="0"/>
              </a:spcBef>
              <a:spcAft>
                <a:spcPts val="0"/>
              </a:spcAft>
              <a:buClr>
                <a:schemeClr val="accent2"/>
              </a:buClr>
              <a:buSzPts val="2800"/>
              <a:buNone/>
              <a:defRPr>
                <a:solidFill>
                  <a:schemeClr val="accent2"/>
                </a:solidFill>
              </a:defRPr>
            </a:lvl4pPr>
            <a:lvl5pPr lvl="4" rtl="0">
              <a:spcBef>
                <a:spcPts val="0"/>
              </a:spcBef>
              <a:spcAft>
                <a:spcPts val="0"/>
              </a:spcAft>
              <a:buClr>
                <a:schemeClr val="accent2"/>
              </a:buClr>
              <a:buSzPts val="2800"/>
              <a:buNone/>
              <a:defRPr>
                <a:solidFill>
                  <a:schemeClr val="accent2"/>
                </a:solidFill>
              </a:defRPr>
            </a:lvl5pPr>
            <a:lvl6pPr lvl="5" rtl="0">
              <a:spcBef>
                <a:spcPts val="0"/>
              </a:spcBef>
              <a:spcAft>
                <a:spcPts val="0"/>
              </a:spcAft>
              <a:buClr>
                <a:schemeClr val="accent2"/>
              </a:buClr>
              <a:buSzPts val="2800"/>
              <a:buNone/>
              <a:defRPr>
                <a:solidFill>
                  <a:schemeClr val="accent2"/>
                </a:solidFill>
              </a:defRPr>
            </a:lvl6pPr>
            <a:lvl7pPr lvl="6" rtl="0">
              <a:spcBef>
                <a:spcPts val="0"/>
              </a:spcBef>
              <a:spcAft>
                <a:spcPts val="0"/>
              </a:spcAft>
              <a:buClr>
                <a:schemeClr val="accent2"/>
              </a:buClr>
              <a:buSzPts val="2800"/>
              <a:buNone/>
              <a:defRPr>
                <a:solidFill>
                  <a:schemeClr val="accent2"/>
                </a:solidFill>
              </a:defRPr>
            </a:lvl7pPr>
            <a:lvl8pPr lvl="7" rtl="0">
              <a:spcBef>
                <a:spcPts val="0"/>
              </a:spcBef>
              <a:spcAft>
                <a:spcPts val="0"/>
              </a:spcAft>
              <a:buClr>
                <a:schemeClr val="accent2"/>
              </a:buClr>
              <a:buSzPts val="2800"/>
              <a:buNone/>
              <a:defRPr>
                <a:solidFill>
                  <a:schemeClr val="accent2"/>
                </a:solidFill>
              </a:defRPr>
            </a:lvl8pPr>
            <a:lvl9pPr lvl="8" rtl="0">
              <a:spcBef>
                <a:spcPts val="0"/>
              </a:spcBef>
              <a:spcAft>
                <a:spcPts val="0"/>
              </a:spcAft>
              <a:buClr>
                <a:schemeClr val="accent2"/>
              </a:buClr>
              <a:buSzPts val="2800"/>
              <a:buNone/>
              <a:defRPr>
                <a:solidFill>
                  <a:schemeClr val="accent2"/>
                </a:solidFill>
              </a:defRPr>
            </a:lvl9pPr>
          </a:lstStyle>
          <a:p>
            <a:endParaRPr/>
          </a:p>
        </p:txBody>
      </p:sp>
      <p:sp>
        <p:nvSpPr>
          <p:cNvPr id="176" name="Google Shape;176;p5"/>
          <p:cNvSpPr/>
          <p:nvPr/>
        </p:nvSpPr>
        <p:spPr>
          <a:xfrm>
            <a:off x="6180800" y="3759150"/>
            <a:ext cx="3166331" cy="1442168"/>
          </a:xfrm>
          <a:custGeom>
            <a:avLst/>
            <a:gdLst/>
            <a:ahLst/>
            <a:cxnLst/>
            <a:rect l="l" t="t" r="r" b="b"/>
            <a:pathLst>
              <a:path w="285255" h="129925" extrusionOk="0">
                <a:moveTo>
                  <a:pt x="281161" y="0"/>
                </a:moveTo>
                <a:cubicBezTo>
                  <a:pt x="262994" y="0"/>
                  <a:pt x="223861" y="5178"/>
                  <a:pt x="209892" y="47820"/>
                </a:cubicBezTo>
                <a:cubicBezTo>
                  <a:pt x="197514" y="85754"/>
                  <a:pt x="165644" y="91947"/>
                  <a:pt x="146153" y="91947"/>
                </a:cubicBezTo>
                <a:cubicBezTo>
                  <a:pt x="136705" y="91947"/>
                  <a:pt x="130166" y="90492"/>
                  <a:pt x="130166" y="90492"/>
                </a:cubicBezTo>
                <a:cubicBezTo>
                  <a:pt x="130166" y="90492"/>
                  <a:pt x="112999" y="85248"/>
                  <a:pt x="90105" y="85248"/>
                </a:cubicBezTo>
                <a:cubicBezTo>
                  <a:pt x="61588" y="85248"/>
                  <a:pt x="24183" y="93384"/>
                  <a:pt x="0" y="129925"/>
                </a:cubicBezTo>
                <a:lnTo>
                  <a:pt x="285254" y="129925"/>
                </a:lnTo>
                <a:lnTo>
                  <a:pt x="285254" y="90"/>
                </a:lnTo>
                <a:cubicBezTo>
                  <a:pt x="284055" y="36"/>
                  <a:pt x="282681" y="0"/>
                  <a:pt x="281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5"/>
          <p:cNvSpPr/>
          <p:nvPr/>
        </p:nvSpPr>
        <p:spPr>
          <a:xfrm flipH="1">
            <a:off x="-44365" y="3759150"/>
            <a:ext cx="3166331" cy="1442168"/>
          </a:xfrm>
          <a:custGeom>
            <a:avLst/>
            <a:gdLst/>
            <a:ahLst/>
            <a:cxnLst/>
            <a:rect l="l" t="t" r="r" b="b"/>
            <a:pathLst>
              <a:path w="285255" h="129925" extrusionOk="0">
                <a:moveTo>
                  <a:pt x="281161" y="0"/>
                </a:moveTo>
                <a:cubicBezTo>
                  <a:pt x="262994" y="0"/>
                  <a:pt x="223861" y="5178"/>
                  <a:pt x="209892" y="47820"/>
                </a:cubicBezTo>
                <a:cubicBezTo>
                  <a:pt x="197514" y="85754"/>
                  <a:pt x="165644" y="91947"/>
                  <a:pt x="146153" y="91947"/>
                </a:cubicBezTo>
                <a:cubicBezTo>
                  <a:pt x="136705" y="91947"/>
                  <a:pt x="130166" y="90492"/>
                  <a:pt x="130166" y="90492"/>
                </a:cubicBezTo>
                <a:cubicBezTo>
                  <a:pt x="130166" y="90492"/>
                  <a:pt x="112999" y="85248"/>
                  <a:pt x="90105" y="85248"/>
                </a:cubicBezTo>
                <a:cubicBezTo>
                  <a:pt x="61588" y="85248"/>
                  <a:pt x="24183" y="93384"/>
                  <a:pt x="0" y="129925"/>
                </a:cubicBezTo>
                <a:lnTo>
                  <a:pt x="285254" y="129925"/>
                </a:lnTo>
                <a:lnTo>
                  <a:pt x="285254" y="90"/>
                </a:lnTo>
                <a:cubicBezTo>
                  <a:pt x="284055" y="36"/>
                  <a:pt x="282681" y="0"/>
                  <a:pt x="281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7"/>
        <p:cNvGrpSpPr/>
        <p:nvPr/>
      </p:nvGrpSpPr>
      <p:grpSpPr>
        <a:xfrm>
          <a:off x="0" y="0"/>
          <a:ext cx="0" cy="0"/>
          <a:chOff x="0" y="0"/>
          <a:chExt cx="0" cy="0"/>
        </a:xfrm>
      </p:grpSpPr>
      <p:sp>
        <p:nvSpPr>
          <p:cNvPr id="218" name="Google Shape;21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p:cSld name="CUSTOM_3">
    <p:bg>
      <p:bgPr>
        <a:solidFill>
          <a:srgbClr val="FF8D00"/>
        </a:solidFill>
        <a:effectLst/>
      </p:bgPr>
    </p:bg>
    <p:spTree>
      <p:nvGrpSpPr>
        <p:cNvPr id="1" name="Shape 219"/>
        <p:cNvGrpSpPr/>
        <p:nvPr/>
      </p:nvGrpSpPr>
      <p:grpSpPr>
        <a:xfrm>
          <a:off x="0" y="0"/>
          <a:ext cx="0" cy="0"/>
          <a:chOff x="0" y="0"/>
          <a:chExt cx="0" cy="0"/>
        </a:xfrm>
      </p:grpSpPr>
      <p:sp>
        <p:nvSpPr>
          <p:cNvPr id="220" name="Google Shape;220;p13"/>
          <p:cNvSpPr/>
          <p:nvPr/>
        </p:nvSpPr>
        <p:spPr>
          <a:xfrm rot="10800000" flipH="1">
            <a:off x="2370450" y="-99309"/>
            <a:ext cx="6820854" cy="5342109"/>
          </a:xfrm>
          <a:custGeom>
            <a:avLst/>
            <a:gdLst/>
            <a:ahLst/>
            <a:cxnLst/>
            <a:rect l="l" t="t" r="r" b="b"/>
            <a:pathLst>
              <a:path w="244892" h="209803" extrusionOk="0">
                <a:moveTo>
                  <a:pt x="244892" y="0"/>
                </a:moveTo>
                <a:lnTo>
                  <a:pt x="0" y="442"/>
                </a:lnTo>
                <a:cubicBezTo>
                  <a:pt x="0" y="442"/>
                  <a:pt x="31537" y="13225"/>
                  <a:pt x="35069" y="44551"/>
                </a:cubicBezTo>
                <a:cubicBezTo>
                  <a:pt x="38580" y="75877"/>
                  <a:pt x="30822" y="98374"/>
                  <a:pt x="47389" y="119125"/>
                </a:cubicBezTo>
                <a:cubicBezTo>
                  <a:pt x="63935" y="139897"/>
                  <a:pt x="83971" y="148327"/>
                  <a:pt x="78715" y="179654"/>
                </a:cubicBezTo>
                <a:cubicBezTo>
                  <a:pt x="76318" y="193824"/>
                  <a:pt x="82794" y="203390"/>
                  <a:pt x="90594" y="209593"/>
                </a:cubicBezTo>
                <a:lnTo>
                  <a:pt x="244892" y="209803"/>
                </a:lnTo>
                <a:lnTo>
                  <a:pt x="2448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3"/>
          <p:cNvSpPr txBox="1">
            <a:spLocks noGrp="1"/>
          </p:cNvSpPr>
          <p:nvPr>
            <p:ph type="title"/>
          </p:nvPr>
        </p:nvSpPr>
        <p:spPr>
          <a:xfrm>
            <a:off x="5000325" y="2032725"/>
            <a:ext cx="3513600" cy="842400"/>
          </a:xfrm>
          <a:prstGeom prst="rect">
            <a:avLst/>
          </a:prstGeom>
        </p:spPr>
        <p:txBody>
          <a:bodyPr spcFirstLastPara="1" wrap="square" lIns="91425" tIns="91425" rIns="91425" bIns="91425" anchor="t" anchorCtr="0">
            <a:noAutofit/>
          </a:bodyPr>
          <a:lstStyle>
            <a:lvl1pPr lvl="0" algn="r">
              <a:spcBef>
                <a:spcPts val="0"/>
              </a:spcBef>
              <a:spcAft>
                <a:spcPts val="0"/>
              </a:spcAft>
              <a:buClr>
                <a:srgbClr val="FF8D00"/>
              </a:buClr>
              <a:buSzPts val="2200"/>
              <a:buNone/>
              <a:defRPr sz="2400">
                <a:solidFill>
                  <a:srgbClr val="FF8D00"/>
                </a:solidFill>
              </a:defRPr>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
        <p:nvSpPr>
          <p:cNvPr id="222" name="Google Shape;222;p13"/>
          <p:cNvSpPr txBox="1">
            <a:spLocks noGrp="1"/>
          </p:cNvSpPr>
          <p:nvPr>
            <p:ph type="subTitle" idx="1"/>
          </p:nvPr>
        </p:nvSpPr>
        <p:spPr>
          <a:xfrm>
            <a:off x="5315547" y="3168025"/>
            <a:ext cx="3198600" cy="992400"/>
          </a:xfrm>
          <a:prstGeom prst="rect">
            <a:avLst/>
          </a:prstGeom>
        </p:spPr>
        <p:txBody>
          <a:bodyPr spcFirstLastPara="1" wrap="square" lIns="91425" tIns="91425" rIns="91425" bIns="91425" anchor="t" anchorCtr="0">
            <a:noAutofit/>
          </a:bodyPr>
          <a:lstStyle>
            <a:lvl1pPr lvl="0" algn="r">
              <a:spcBef>
                <a:spcPts val="0"/>
              </a:spcBef>
              <a:spcAft>
                <a:spcPts val="0"/>
              </a:spcAft>
              <a:buSzPts val="1800"/>
              <a:buNone/>
              <a:defRPr sz="16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grpSp>
        <p:nvGrpSpPr>
          <p:cNvPr id="223" name="Google Shape;223;p13"/>
          <p:cNvGrpSpPr/>
          <p:nvPr/>
        </p:nvGrpSpPr>
        <p:grpSpPr>
          <a:xfrm>
            <a:off x="-57687" y="-96"/>
            <a:ext cx="9201623" cy="5143690"/>
            <a:chOff x="234900" y="858250"/>
            <a:chExt cx="7138575" cy="3990450"/>
          </a:xfrm>
        </p:grpSpPr>
        <p:sp>
          <p:nvSpPr>
            <p:cNvPr id="224" name="Google Shape;224;p13"/>
            <p:cNvSpPr/>
            <p:nvPr/>
          </p:nvSpPr>
          <p:spPr>
            <a:xfrm>
              <a:off x="5679650" y="3937000"/>
              <a:ext cx="336950" cy="205775"/>
            </a:xfrm>
            <a:custGeom>
              <a:avLst/>
              <a:gdLst/>
              <a:ahLst/>
              <a:cxnLst/>
              <a:rect l="l" t="t" r="r" b="b"/>
              <a:pathLst>
                <a:path w="13478" h="8231" extrusionOk="0">
                  <a:moveTo>
                    <a:pt x="7782" y="418"/>
                  </a:moveTo>
                  <a:cubicBezTo>
                    <a:pt x="9514" y="418"/>
                    <a:pt x="10942" y="1829"/>
                    <a:pt x="10942" y="3578"/>
                  </a:cubicBezTo>
                  <a:cubicBezTo>
                    <a:pt x="10942" y="3674"/>
                    <a:pt x="11022" y="3771"/>
                    <a:pt x="11135" y="3771"/>
                  </a:cubicBezTo>
                  <a:cubicBezTo>
                    <a:pt x="12242" y="3819"/>
                    <a:pt x="13076" y="4717"/>
                    <a:pt x="13076" y="5824"/>
                  </a:cubicBezTo>
                  <a:cubicBezTo>
                    <a:pt x="13076" y="6947"/>
                    <a:pt x="12162" y="7862"/>
                    <a:pt x="11038" y="7862"/>
                  </a:cubicBezTo>
                  <a:lnTo>
                    <a:pt x="2439" y="7862"/>
                  </a:lnTo>
                  <a:cubicBezTo>
                    <a:pt x="1316" y="7830"/>
                    <a:pt x="386" y="6915"/>
                    <a:pt x="386" y="5792"/>
                  </a:cubicBezTo>
                  <a:cubicBezTo>
                    <a:pt x="386" y="4765"/>
                    <a:pt x="1156" y="3915"/>
                    <a:pt x="2150" y="3771"/>
                  </a:cubicBezTo>
                  <a:cubicBezTo>
                    <a:pt x="2247" y="3755"/>
                    <a:pt x="2343" y="3642"/>
                    <a:pt x="2343" y="3546"/>
                  </a:cubicBezTo>
                  <a:cubicBezTo>
                    <a:pt x="2343" y="2712"/>
                    <a:pt x="3017" y="2022"/>
                    <a:pt x="3851" y="2022"/>
                  </a:cubicBezTo>
                  <a:cubicBezTo>
                    <a:pt x="4140" y="2022"/>
                    <a:pt x="4413" y="2102"/>
                    <a:pt x="4685" y="2263"/>
                  </a:cubicBezTo>
                  <a:cubicBezTo>
                    <a:pt x="4706" y="2293"/>
                    <a:pt x="4739" y="2304"/>
                    <a:pt x="4777" y="2304"/>
                  </a:cubicBezTo>
                  <a:cubicBezTo>
                    <a:pt x="4799" y="2304"/>
                    <a:pt x="4822" y="2301"/>
                    <a:pt x="4846" y="2295"/>
                  </a:cubicBezTo>
                  <a:cubicBezTo>
                    <a:pt x="4894" y="2263"/>
                    <a:pt x="4942" y="2230"/>
                    <a:pt x="4958" y="2182"/>
                  </a:cubicBezTo>
                  <a:cubicBezTo>
                    <a:pt x="5487" y="1107"/>
                    <a:pt x="6562" y="418"/>
                    <a:pt x="7782" y="418"/>
                  </a:cubicBezTo>
                  <a:close/>
                  <a:moveTo>
                    <a:pt x="7814" y="0"/>
                  </a:moveTo>
                  <a:cubicBezTo>
                    <a:pt x="6514" y="0"/>
                    <a:pt x="5343" y="690"/>
                    <a:pt x="4717" y="1813"/>
                  </a:cubicBezTo>
                  <a:cubicBezTo>
                    <a:pt x="4461" y="1685"/>
                    <a:pt x="4172" y="1605"/>
                    <a:pt x="3883" y="1605"/>
                  </a:cubicBezTo>
                  <a:cubicBezTo>
                    <a:pt x="2856" y="1605"/>
                    <a:pt x="2038" y="2391"/>
                    <a:pt x="1958" y="3386"/>
                  </a:cubicBezTo>
                  <a:cubicBezTo>
                    <a:pt x="835" y="3626"/>
                    <a:pt x="1" y="4621"/>
                    <a:pt x="1" y="5776"/>
                  </a:cubicBezTo>
                  <a:cubicBezTo>
                    <a:pt x="1" y="7124"/>
                    <a:pt x="1108" y="8231"/>
                    <a:pt x="2455" y="8231"/>
                  </a:cubicBezTo>
                  <a:lnTo>
                    <a:pt x="11055" y="8231"/>
                  </a:lnTo>
                  <a:cubicBezTo>
                    <a:pt x="12386" y="8231"/>
                    <a:pt x="13477" y="7140"/>
                    <a:pt x="13477" y="5792"/>
                  </a:cubicBezTo>
                  <a:cubicBezTo>
                    <a:pt x="13477" y="4557"/>
                    <a:pt x="12563" y="3514"/>
                    <a:pt x="11343" y="3370"/>
                  </a:cubicBezTo>
                  <a:cubicBezTo>
                    <a:pt x="11231" y="1509"/>
                    <a:pt x="9691" y="0"/>
                    <a:pt x="7814"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p:nvPr/>
          </p:nvSpPr>
          <p:spPr>
            <a:xfrm>
              <a:off x="4757950" y="956925"/>
              <a:ext cx="238675" cy="146425"/>
            </a:xfrm>
            <a:custGeom>
              <a:avLst/>
              <a:gdLst/>
              <a:ahLst/>
              <a:cxnLst/>
              <a:rect l="l" t="t" r="r" b="b"/>
              <a:pathLst>
                <a:path w="9547" h="5857" extrusionOk="0">
                  <a:moveTo>
                    <a:pt x="5536" y="402"/>
                  </a:moveTo>
                  <a:cubicBezTo>
                    <a:pt x="6723" y="402"/>
                    <a:pt x="7653" y="1364"/>
                    <a:pt x="7653" y="2519"/>
                  </a:cubicBezTo>
                  <a:cubicBezTo>
                    <a:pt x="7653" y="2632"/>
                    <a:pt x="7734" y="2728"/>
                    <a:pt x="7862" y="2728"/>
                  </a:cubicBezTo>
                  <a:cubicBezTo>
                    <a:pt x="8584" y="2776"/>
                    <a:pt x="9162" y="3354"/>
                    <a:pt x="9162" y="4092"/>
                  </a:cubicBezTo>
                  <a:cubicBezTo>
                    <a:pt x="9162" y="4830"/>
                    <a:pt x="8568" y="5455"/>
                    <a:pt x="7798" y="5455"/>
                  </a:cubicBezTo>
                  <a:lnTo>
                    <a:pt x="1798" y="5455"/>
                  </a:lnTo>
                  <a:cubicBezTo>
                    <a:pt x="1060" y="5455"/>
                    <a:pt x="434" y="4846"/>
                    <a:pt x="434" y="4092"/>
                  </a:cubicBezTo>
                  <a:cubicBezTo>
                    <a:pt x="418" y="3434"/>
                    <a:pt x="915" y="2840"/>
                    <a:pt x="1605" y="2744"/>
                  </a:cubicBezTo>
                  <a:cubicBezTo>
                    <a:pt x="1701" y="2728"/>
                    <a:pt x="1782" y="2632"/>
                    <a:pt x="1782" y="2519"/>
                  </a:cubicBezTo>
                  <a:cubicBezTo>
                    <a:pt x="1782" y="1958"/>
                    <a:pt x="2231" y="1525"/>
                    <a:pt x="2792" y="1525"/>
                  </a:cubicBezTo>
                  <a:cubicBezTo>
                    <a:pt x="2969" y="1525"/>
                    <a:pt x="3161" y="1589"/>
                    <a:pt x="3322" y="1685"/>
                  </a:cubicBezTo>
                  <a:cubicBezTo>
                    <a:pt x="3350" y="1704"/>
                    <a:pt x="3384" y="1712"/>
                    <a:pt x="3416" y="1712"/>
                  </a:cubicBezTo>
                  <a:cubicBezTo>
                    <a:pt x="3440" y="1712"/>
                    <a:pt x="3462" y="1708"/>
                    <a:pt x="3482" y="1701"/>
                  </a:cubicBezTo>
                  <a:cubicBezTo>
                    <a:pt x="3546" y="1685"/>
                    <a:pt x="3594" y="1637"/>
                    <a:pt x="3610" y="1605"/>
                  </a:cubicBezTo>
                  <a:cubicBezTo>
                    <a:pt x="3963" y="867"/>
                    <a:pt x="4717" y="402"/>
                    <a:pt x="5536" y="402"/>
                  </a:cubicBezTo>
                  <a:close/>
                  <a:moveTo>
                    <a:pt x="5504" y="1"/>
                  </a:moveTo>
                  <a:cubicBezTo>
                    <a:pt x="4605" y="1"/>
                    <a:pt x="3787" y="482"/>
                    <a:pt x="3322" y="1252"/>
                  </a:cubicBezTo>
                  <a:cubicBezTo>
                    <a:pt x="3145" y="1172"/>
                    <a:pt x="2969" y="1124"/>
                    <a:pt x="2760" y="1124"/>
                  </a:cubicBezTo>
                  <a:cubicBezTo>
                    <a:pt x="2038" y="1124"/>
                    <a:pt x="1445" y="1669"/>
                    <a:pt x="1364" y="2391"/>
                  </a:cubicBezTo>
                  <a:cubicBezTo>
                    <a:pt x="578" y="2568"/>
                    <a:pt x="1" y="3290"/>
                    <a:pt x="1" y="4108"/>
                  </a:cubicBezTo>
                  <a:cubicBezTo>
                    <a:pt x="17" y="5070"/>
                    <a:pt x="819" y="5857"/>
                    <a:pt x="1782" y="5857"/>
                  </a:cubicBezTo>
                  <a:lnTo>
                    <a:pt x="7782" y="5857"/>
                  </a:lnTo>
                  <a:cubicBezTo>
                    <a:pt x="8760" y="5857"/>
                    <a:pt x="9547" y="5070"/>
                    <a:pt x="9547" y="4092"/>
                  </a:cubicBezTo>
                  <a:cubicBezTo>
                    <a:pt x="9547" y="3209"/>
                    <a:pt x="8905" y="2471"/>
                    <a:pt x="8038" y="2343"/>
                  </a:cubicBezTo>
                  <a:cubicBezTo>
                    <a:pt x="7942" y="1043"/>
                    <a:pt x="6851" y="1"/>
                    <a:pt x="5504"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3"/>
            <p:cNvSpPr/>
            <p:nvPr/>
          </p:nvSpPr>
          <p:spPr>
            <a:xfrm>
              <a:off x="5995700" y="858675"/>
              <a:ext cx="141225" cy="69800"/>
            </a:xfrm>
            <a:custGeom>
              <a:avLst/>
              <a:gdLst/>
              <a:ahLst/>
              <a:cxnLst/>
              <a:rect l="l" t="t" r="r" b="b"/>
              <a:pathLst>
                <a:path w="5649" h="2792" extrusionOk="0">
                  <a:moveTo>
                    <a:pt x="1" y="0"/>
                  </a:moveTo>
                  <a:cubicBezTo>
                    <a:pt x="17" y="1540"/>
                    <a:pt x="1284" y="2792"/>
                    <a:pt x="2824" y="2792"/>
                  </a:cubicBezTo>
                  <a:cubicBezTo>
                    <a:pt x="4381" y="2792"/>
                    <a:pt x="5632" y="1540"/>
                    <a:pt x="5648" y="0"/>
                  </a:cubicBezTo>
                  <a:lnTo>
                    <a:pt x="5247" y="0"/>
                  </a:lnTo>
                  <a:cubicBezTo>
                    <a:pt x="5231" y="1332"/>
                    <a:pt x="4156" y="2390"/>
                    <a:pt x="2824" y="2390"/>
                  </a:cubicBezTo>
                  <a:cubicBezTo>
                    <a:pt x="1509" y="2390"/>
                    <a:pt x="418" y="1332"/>
                    <a:pt x="402"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3"/>
            <p:cNvSpPr/>
            <p:nvPr/>
          </p:nvSpPr>
          <p:spPr>
            <a:xfrm>
              <a:off x="5921100" y="954925"/>
              <a:ext cx="291225" cy="150425"/>
            </a:xfrm>
            <a:custGeom>
              <a:avLst/>
              <a:gdLst/>
              <a:ahLst/>
              <a:cxnLst/>
              <a:rect l="l" t="t" r="r" b="b"/>
              <a:pathLst>
                <a:path w="11649" h="6017" extrusionOk="0">
                  <a:moveTo>
                    <a:pt x="5808" y="402"/>
                  </a:moveTo>
                  <a:cubicBezTo>
                    <a:pt x="8744" y="402"/>
                    <a:pt x="11135" y="2728"/>
                    <a:pt x="11231" y="5616"/>
                  </a:cubicBezTo>
                  <a:lnTo>
                    <a:pt x="402" y="5616"/>
                  </a:lnTo>
                  <a:cubicBezTo>
                    <a:pt x="498" y="2728"/>
                    <a:pt x="2889" y="402"/>
                    <a:pt x="5808" y="402"/>
                  </a:cubicBezTo>
                  <a:close/>
                  <a:moveTo>
                    <a:pt x="5825" y="0"/>
                  </a:moveTo>
                  <a:cubicBezTo>
                    <a:pt x="2616" y="0"/>
                    <a:pt x="17" y="2616"/>
                    <a:pt x="17" y="5824"/>
                  </a:cubicBezTo>
                  <a:cubicBezTo>
                    <a:pt x="1" y="5937"/>
                    <a:pt x="81" y="6017"/>
                    <a:pt x="193" y="6017"/>
                  </a:cubicBezTo>
                  <a:lnTo>
                    <a:pt x="11440" y="6017"/>
                  </a:lnTo>
                  <a:cubicBezTo>
                    <a:pt x="11568" y="6017"/>
                    <a:pt x="11648" y="5937"/>
                    <a:pt x="11648" y="5824"/>
                  </a:cubicBezTo>
                  <a:cubicBezTo>
                    <a:pt x="11648" y="2616"/>
                    <a:pt x="9033" y="0"/>
                    <a:pt x="5825"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a:off x="6759775" y="3789800"/>
              <a:ext cx="304850" cy="304850"/>
            </a:xfrm>
            <a:custGeom>
              <a:avLst/>
              <a:gdLst/>
              <a:ahLst/>
              <a:cxnLst/>
              <a:rect l="l" t="t" r="r" b="b"/>
              <a:pathLst>
                <a:path w="12194" h="12194" extrusionOk="0">
                  <a:moveTo>
                    <a:pt x="6081" y="1765"/>
                  </a:moveTo>
                  <a:cubicBezTo>
                    <a:pt x="6643" y="3867"/>
                    <a:pt x="8295" y="5552"/>
                    <a:pt x="10413" y="6097"/>
                  </a:cubicBezTo>
                  <a:cubicBezTo>
                    <a:pt x="8295" y="6642"/>
                    <a:pt x="6611" y="8311"/>
                    <a:pt x="6081" y="10429"/>
                  </a:cubicBezTo>
                  <a:cubicBezTo>
                    <a:pt x="5536" y="8311"/>
                    <a:pt x="3867" y="6642"/>
                    <a:pt x="1749" y="6097"/>
                  </a:cubicBezTo>
                  <a:cubicBezTo>
                    <a:pt x="3851" y="5535"/>
                    <a:pt x="5536" y="3867"/>
                    <a:pt x="6081" y="1765"/>
                  </a:cubicBezTo>
                  <a:close/>
                  <a:moveTo>
                    <a:pt x="6097" y="0"/>
                  </a:moveTo>
                  <a:cubicBezTo>
                    <a:pt x="5985" y="0"/>
                    <a:pt x="5905" y="81"/>
                    <a:pt x="5905" y="193"/>
                  </a:cubicBezTo>
                  <a:cubicBezTo>
                    <a:pt x="5905" y="3321"/>
                    <a:pt x="3354" y="5888"/>
                    <a:pt x="209" y="5888"/>
                  </a:cubicBezTo>
                  <a:cubicBezTo>
                    <a:pt x="81" y="5888"/>
                    <a:pt x="1" y="5969"/>
                    <a:pt x="1" y="6097"/>
                  </a:cubicBezTo>
                  <a:cubicBezTo>
                    <a:pt x="1" y="6209"/>
                    <a:pt x="81" y="6290"/>
                    <a:pt x="209" y="6290"/>
                  </a:cubicBezTo>
                  <a:cubicBezTo>
                    <a:pt x="3338" y="6290"/>
                    <a:pt x="5905" y="8840"/>
                    <a:pt x="5905" y="11985"/>
                  </a:cubicBezTo>
                  <a:cubicBezTo>
                    <a:pt x="5905" y="12081"/>
                    <a:pt x="5985" y="12194"/>
                    <a:pt x="6097" y="12194"/>
                  </a:cubicBezTo>
                  <a:cubicBezTo>
                    <a:pt x="6225" y="12194"/>
                    <a:pt x="6306" y="12113"/>
                    <a:pt x="6306" y="11985"/>
                  </a:cubicBezTo>
                  <a:cubicBezTo>
                    <a:pt x="6306" y="8856"/>
                    <a:pt x="8841" y="6290"/>
                    <a:pt x="12001" y="6290"/>
                  </a:cubicBezTo>
                  <a:cubicBezTo>
                    <a:pt x="12113" y="6290"/>
                    <a:pt x="12194" y="6209"/>
                    <a:pt x="12194" y="6097"/>
                  </a:cubicBezTo>
                  <a:cubicBezTo>
                    <a:pt x="12194" y="5969"/>
                    <a:pt x="12113" y="5888"/>
                    <a:pt x="12001" y="5888"/>
                  </a:cubicBezTo>
                  <a:cubicBezTo>
                    <a:pt x="8873" y="5888"/>
                    <a:pt x="6306" y="3338"/>
                    <a:pt x="6306" y="193"/>
                  </a:cubicBezTo>
                  <a:cubicBezTo>
                    <a:pt x="6306" y="81"/>
                    <a:pt x="6225" y="0"/>
                    <a:pt x="6097"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a:off x="2397150" y="4106650"/>
              <a:ext cx="304850" cy="304850"/>
            </a:xfrm>
            <a:custGeom>
              <a:avLst/>
              <a:gdLst/>
              <a:ahLst/>
              <a:cxnLst/>
              <a:rect l="l" t="t" r="r" b="b"/>
              <a:pathLst>
                <a:path w="12194" h="12194" extrusionOk="0">
                  <a:moveTo>
                    <a:pt x="6097" y="1750"/>
                  </a:moveTo>
                  <a:cubicBezTo>
                    <a:pt x="6659" y="3867"/>
                    <a:pt x="8311" y="5552"/>
                    <a:pt x="10429" y="6097"/>
                  </a:cubicBezTo>
                  <a:cubicBezTo>
                    <a:pt x="8311" y="6659"/>
                    <a:pt x="6659" y="8311"/>
                    <a:pt x="6097" y="10429"/>
                  </a:cubicBezTo>
                  <a:cubicBezTo>
                    <a:pt x="5536" y="8311"/>
                    <a:pt x="3867" y="6627"/>
                    <a:pt x="1766" y="6097"/>
                  </a:cubicBezTo>
                  <a:cubicBezTo>
                    <a:pt x="3867" y="5536"/>
                    <a:pt x="5552" y="3867"/>
                    <a:pt x="6097" y="1750"/>
                  </a:cubicBezTo>
                  <a:close/>
                  <a:moveTo>
                    <a:pt x="6097" y="1"/>
                  </a:moveTo>
                  <a:cubicBezTo>
                    <a:pt x="5969" y="1"/>
                    <a:pt x="5889" y="81"/>
                    <a:pt x="5889" y="193"/>
                  </a:cubicBezTo>
                  <a:cubicBezTo>
                    <a:pt x="5889" y="3322"/>
                    <a:pt x="3338" y="5889"/>
                    <a:pt x="193" y="5889"/>
                  </a:cubicBezTo>
                  <a:cubicBezTo>
                    <a:pt x="81" y="5889"/>
                    <a:pt x="1" y="5969"/>
                    <a:pt x="1" y="6097"/>
                  </a:cubicBezTo>
                  <a:cubicBezTo>
                    <a:pt x="1" y="6210"/>
                    <a:pt x="81" y="6290"/>
                    <a:pt x="193" y="6290"/>
                  </a:cubicBezTo>
                  <a:cubicBezTo>
                    <a:pt x="3322" y="6290"/>
                    <a:pt x="5889" y="8841"/>
                    <a:pt x="5889" y="11985"/>
                  </a:cubicBezTo>
                  <a:cubicBezTo>
                    <a:pt x="5889" y="12114"/>
                    <a:pt x="5969" y="12194"/>
                    <a:pt x="6097" y="12194"/>
                  </a:cubicBezTo>
                  <a:cubicBezTo>
                    <a:pt x="6210" y="12194"/>
                    <a:pt x="6290" y="12114"/>
                    <a:pt x="6290" y="11985"/>
                  </a:cubicBezTo>
                  <a:cubicBezTo>
                    <a:pt x="6290" y="8857"/>
                    <a:pt x="8841" y="6290"/>
                    <a:pt x="11985" y="6290"/>
                  </a:cubicBezTo>
                  <a:cubicBezTo>
                    <a:pt x="12114" y="6290"/>
                    <a:pt x="12194" y="6210"/>
                    <a:pt x="12194" y="6097"/>
                  </a:cubicBezTo>
                  <a:cubicBezTo>
                    <a:pt x="12194" y="5969"/>
                    <a:pt x="12114" y="5889"/>
                    <a:pt x="11985" y="5889"/>
                  </a:cubicBezTo>
                  <a:cubicBezTo>
                    <a:pt x="8857" y="5889"/>
                    <a:pt x="6290" y="3338"/>
                    <a:pt x="6290" y="193"/>
                  </a:cubicBezTo>
                  <a:cubicBezTo>
                    <a:pt x="6290" y="81"/>
                    <a:pt x="6210" y="1"/>
                    <a:pt x="6097"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a:off x="6681975" y="4150775"/>
              <a:ext cx="108300" cy="108325"/>
            </a:xfrm>
            <a:custGeom>
              <a:avLst/>
              <a:gdLst/>
              <a:ahLst/>
              <a:cxnLst/>
              <a:rect l="l" t="t" r="r" b="b"/>
              <a:pathLst>
                <a:path w="4332" h="4333" extrusionOk="0">
                  <a:moveTo>
                    <a:pt x="2198" y="1124"/>
                  </a:moveTo>
                  <a:cubicBezTo>
                    <a:pt x="2407" y="1573"/>
                    <a:pt x="2776" y="1958"/>
                    <a:pt x="3241" y="2166"/>
                  </a:cubicBezTo>
                  <a:cubicBezTo>
                    <a:pt x="2776" y="2375"/>
                    <a:pt x="2391" y="2744"/>
                    <a:pt x="2198" y="3209"/>
                  </a:cubicBezTo>
                  <a:cubicBezTo>
                    <a:pt x="1974" y="2744"/>
                    <a:pt x="1605" y="2359"/>
                    <a:pt x="1155" y="2166"/>
                  </a:cubicBezTo>
                  <a:cubicBezTo>
                    <a:pt x="1605" y="1942"/>
                    <a:pt x="1990" y="1573"/>
                    <a:pt x="2198" y="1124"/>
                  </a:cubicBezTo>
                  <a:close/>
                  <a:moveTo>
                    <a:pt x="2166" y="1"/>
                  </a:moveTo>
                  <a:cubicBezTo>
                    <a:pt x="2054" y="1"/>
                    <a:pt x="1974" y="81"/>
                    <a:pt x="1974" y="193"/>
                  </a:cubicBezTo>
                  <a:cubicBezTo>
                    <a:pt x="1974" y="1156"/>
                    <a:pt x="1187" y="1958"/>
                    <a:pt x="209" y="1958"/>
                  </a:cubicBezTo>
                  <a:cubicBezTo>
                    <a:pt x="80" y="1958"/>
                    <a:pt x="0" y="2038"/>
                    <a:pt x="0" y="2166"/>
                  </a:cubicBezTo>
                  <a:cubicBezTo>
                    <a:pt x="0" y="2279"/>
                    <a:pt x="80" y="2359"/>
                    <a:pt x="209" y="2359"/>
                  </a:cubicBezTo>
                  <a:cubicBezTo>
                    <a:pt x="1171" y="2359"/>
                    <a:pt x="1974" y="3145"/>
                    <a:pt x="1974" y="4124"/>
                  </a:cubicBezTo>
                  <a:cubicBezTo>
                    <a:pt x="1974" y="4252"/>
                    <a:pt x="2054" y="4332"/>
                    <a:pt x="2166" y="4332"/>
                  </a:cubicBezTo>
                  <a:cubicBezTo>
                    <a:pt x="2294" y="4332"/>
                    <a:pt x="2375" y="4252"/>
                    <a:pt x="2375" y="4124"/>
                  </a:cubicBezTo>
                  <a:cubicBezTo>
                    <a:pt x="2375" y="3161"/>
                    <a:pt x="3161" y="2359"/>
                    <a:pt x="4139" y="2359"/>
                  </a:cubicBezTo>
                  <a:cubicBezTo>
                    <a:pt x="4252" y="2359"/>
                    <a:pt x="4332" y="2279"/>
                    <a:pt x="4332" y="2166"/>
                  </a:cubicBezTo>
                  <a:cubicBezTo>
                    <a:pt x="4332" y="2038"/>
                    <a:pt x="4252" y="1958"/>
                    <a:pt x="4139" y="1958"/>
                  </a:cubicBezTo>
                  <a:cubicBezTo>
                    <a:pt x="3177" y="1958"/>
                    <a:pt x="2375" y="1172"/>
                    <a:pt x="2375" y="193"/>
                  </a:cubicBezTo>
                  <a:cubicBezTo>
                    <a:pt x="2375" y="81"/>
                    <a:pt x="2294" y="1"/>
                    <a:pt x="216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a:off x="6136100" y="4101450"/>
              <a:ext cx="108300" cy="108300"/>
            </a:xfrm>
            <a:custGeom>
              <a:avLst/>
              <a:gdLst/>
              <a:ahLst/>
              <a:cxnLst/>
              <a:rect l="l" t="t" r="r" b="b"/>
              <a:pathLst>
                <a:path w="4332" h="4332" extrusionOk="0">
                  <a:moveTo>
                    <a:pt x="2166" y="1123"/>
                  </a:moveTo>
                  <a:cubicBezTo>
                    <a:pt x="2391" y="1589"/>
                    <a:pt x="2743" y="1974"/>
                    <a:pt x="3209" y="2166"/>
                  </a:cubicBezTo>
                  <a:cubicBezTo>
                    <a:pt x="2743" y="2391"/>
                    <a:pt x="2374" y="2744"/>
                    <a:pt x="2166" y="3209"/>
                  </a:cubicBezTo>
                  <a:cubicBezTo>
                    <a:pt x="1941" y="2744"/>
                    <a:pt x="1588" y="2375"/>
                    <a:pt x="1123" y="2166"/>
                  </a:cubicBezTo>
                  <a:cubicBezTo>
                    <a:pt x="1588" y="1974"/>
                    <a:pt x="1941" y="1589"/>
                    <a:pt x="2166" y="1123"/>
                  </a:cubicBezTo>
                  <a:close/>
                  <a:moveTo>
                    <a:pt x="2166" y="0"/>
                  </a:moveTo>
                  <a:cubicBezTo>
                    <a:pt x="2054" y="0"/>
                    <a:pt x="1973" y="80"/>
                    <a:pt x="1973" y="209"/>
                  </a:cubicBezTo>
                  <a:cubicBezTo>
                    <a:pt x="1973" y="1171"/>
                    <a:pt x="1187" y="1974"/>
                    <a:pt x="209" y="1974"/>
                  </a:cubicBezTo>
                  <a:cubicBezTo>
                    <a:pt x="80" y="1974"/>
                    <a:pt x="0" y="2054"/>
                    <a:pt x="0" y="2166"/>
                  </a:cubicBezTo>
                  <a:cubicBezTo>
                    <a:pt x="0" y="2294"/>
                    <a:pt x="80" y="2375"/>
                    <a:pt x="209" y="2375"/>
                  </a:cubicBezTo>
                  <a:cubicBezTo>
                    <a:pt x="1187" y="2375"/>
                    <a:pt x="1973" y="3177"/>
                    <a:pt x="1973" y="4139"/>
                  </a:cubicBezTo>
                  <a:cubicBezTo>
                    <a:pt x="1973" y="4252"/>
                    <a:pt x="2054" y="4332"/>
                    <a:pt x="2166" y="4332"/>
                  </a:cubicBezTo>
                  <a:cubicBezTo>
                    <a:pt x="2294" y="4332"/>
                    <a:pt x="2374" y="4252"/>
                    <a:pt x="2374" y="4139"/>
                  </a:cubicBezTo>
                  <a:cubicBezTo>
                    <a:pt x="2374" y="3177"/>
                    <a:pt x="3145" y="2375"/>
                    <a:pt x="4139" y="2375"/>
                  </a:cubicBezTo>
                  <a:cubicBezTo>
                    <a:pt x="4252" y="2375"/>
                    <a:pt x="4332" y="2294"/>
                    <a:pt x="4332" y="2166"/>
                  </a:cubicBezTo>
                  <a:cubicBezTo>
                    <a:pt x="4332" y="2054"/>
                    <a:pt x="4252" y="1974"/>
                    <a:pt x="4139" y="1974"/>
                  </a:cubicBezTo>
                  <a:cubicBezTo>
                    <a:pt x="3177" y="1974"/>
                    <a:pt x="2374" y="1187"/>
                    <a:pt x="2374" y="209"/>
                  </a:cubicBezTo>
                  <a:cubicBezTo>
                    <a:pt x="2374" y="80"/>
                    <a:pt x="2294" y="0"/>
                    <a:pt x="216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3"/>
            <p:cNvSpPr/>
            <p:nvPr/>
          </p:nvSpPr>
          <p:spPr>
            <a:xfrm>
              <a:off x="7235075" y="1201200"/>
              <a:ext cx="69400" cy="158850"/>
            </a:xfrm>
            <a:custGeom>
              <a:avLst/>
              <a:gdLst/>
              <a:ahLst/>
              <a:cxnLst/>
              <a:rect l="l" t="t" r="r" b="b"/>
              <a:pathLst>
                <a:path w="2776" h="6354" extrusionOk="0">
                  <a:moveTo>
                    <a:pt x="2375" y="401"/>
                  </a:moveTo>
                  <a:lnTo>
                    <a:pt x="2375" y="5952"/>
                  </a:lnTo>
                  <a:lnTo>
                    <a:pt x="401" y="5952"/>
                  </a:lnTo>
                  <a:lnTo>
                    <a:pt x="401" y="401"/>
                  </a:lnTo>
                  <a:close/>
                  <a:moveTo>
                    <a:pt x="401" y="0"/>
                  </a:moveTo>
                  <a:cubicBezTo>
                    <a:pt x="177" y="0"/>
                    <a:pt x="0" y="177"/>
                    <a:pt x="0" y="401"/>
                  </a:cubicBezTo>
                  <a:lnTo>
                    <a:pt x="0" y="5952"/>
                  </a:lnTo>
                  <a:cubicBezTo>
                    <a:pt x="0" y="6177"/>
                    <a:pt x="177" y="6353"/>
                    <a:pt x="401" y="6353"/>
                  </a:cubicBezTo>
                  <a:lnTo>
                    <a:pt x="2375" y="6353"/>
                  </a:lnTo>
                  <a:cubicBezTo>
                    <a:pt x="2583" y="6353"/>
                    <a:pt x="2776" y="6177"/>
                    <a:pt x="2776" y="5952"/>
                  </a:cubicBezTo>
                  <a:lnTo>
                    <a:pt x="2776" y="401"/>
                  </a:lnTo>
                  <a:cubicBezTo>
                    <a:pt x="2776" y="177"/>
                    <a:pt x="2583" y="0"/>
                    <a:pt x="2375"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3"/>
            <p:cNvSpPr/>
            <p:nvPr/>
          </p:nvSpPr>
          <p:spPr>
            <a:xfrm>
              <a:off x="7334925" y="1151450"/>
              <a:ext cx="38150" cy="208600"/>
            </a:xfrm>
            <a:custGeom>
              <a:avLst/>
              <a:gdLst/>
              <a:ahLst/>
              <a:cxnLst/>
              <a:rect l="l" t="t" r="r" b="b"/>
              <a:pathLst>
                <a:path w="1526" h="8344" extrusionOk="0">
                  <a:moveTo>
                    <a:pt x="402" y="1"/>
                  </a:moveTo>
                  <a:cubicBezTo>
                    <a:pt x="177" y="1"/>
                    <a:pt x="1" y="177"/>
                    <a:pt x="1" y="402"/>
                  </a:cubicBezTo>
                  <a:lnTo>
                    <a:pt x="1" y="7942"/>
                  </a:lnTo>
                  <a:cubicBezTo>
                    <a:pt x="1" y="8167"/>
                    <a:pt x="177" y="8343"/>
                    <a:pt x="402" y="8343"/>
                  </a:cubicBezTo>
                  <a:lnTo>
                    <a:pt x="1525" y="8343"/>
                  </a:lnTo>
                  <a:lnTo>
                    <a:pt x="1525" y="7942"/>
                  </a:lnTo>
                  <a:lnTo>
                    <a:pt x="402" y="7942"/>
                  </a:lnTo>
                  <a:lnTo>
                    <a:pt x="402" y="402"/>
                  </a:lnTo>
                  <a:lnTo>
                    <a:pt x="1525" y="402"/>
                  </a:lnTo>
                  <a:lnTo>
                    <a:pt x="1525" y="1"/>
                  </a:ln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3"/>
            <p:cNvSpPr/>
            <p:nvPr/>
          </p:nvSpPr>
          <p:spPr>
            <a:xfrm>
              <a:off x="7235075" y="1022700"/>
              <a:ext cx="138400" cy="39750"/>
            </a:xfrm>
            <a:custGeom>
              <a:avLst/>
              <a:gdLst/>
              <a:ahLst/>
              <a:cxnLst/>
              <a:rect l="l" t="t" r="r" b="b"/>
              <a:pathLst>
                <a:path w="5536" h="1590" extrusionOk="0">
                  <a:moveTo>
                    <a:pt x="5535" y="1"/>
                  </a:moveTo>
                  <a:cubicBezTo>
                    <a:pt x="2423" y="1140"/>
                    <a:pt x="385" y="1188"/>
                    <a:pt x="209" y="1188"/>
                  </a:cubicBezTo>
                  <a:cubicBezTo>
                    <a:pt x="96" y="1188"/>
                    <a:pt x="0" y="1268"/>
                    <a:pt x="0" y="1381"/>
                  </a:cubicBezTo>
                  <a:cubicBezTo>
                    <a:pt x="0" y="1509"/>
                    <a:pt x="80" y="1589"/>
                    <a:pt x="209" y="1589"/>
                  </a:cubicBezTo>
                  <a:lnTo>
                    <a:pt x="225" y="1589"/>
                  </a:lnTo>
                  <a:cubicBezTo>
                    <a:pt x="401" y="1589"/>
                    <a:pt x="2439" y="1541"/>
                    <a:pt x="5535" y="418"/>
                  </a:cubicBezTo>
                  <a:lnTo>
                    <a:pt x="5535" y="1"/>
                  </a:ln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3"/>
            <p:cNvSpPr/>
            <p:nvPr/>
          </p:nvSpPr>
          <p:spPr>
            <a:xfrm>
              <a:off x="7132375" y="4206925"/>
              <a:ext cx="104325" cy="104300"/>
            </a:xfrm>
            <a:custGeom>
              <a:avLst/>
              <a:gdLst/>
              <a:ahLst/>
              <a:cxnLst/>
              <a:rect l="l" t="t" r="r" b="b"/>
              <a:pathLst>
                <a:path w="4173" h="4172" extrusionOk="0">
                  <a:moveTo>
                    <a:pt x="2087" y="370"/>
                  </a:moveTo>
                  <a:cubicBezTo>
                    <a:pt x="3033" y="370"/>
                    <a:pt x="3771" y="1140"/>
                    <a:pt x="3771" y="2054"/>
                  </a:cubicBezTo>
                  <a:cubicBezTo>
                    <a:pt x="3771" y="2985"/>
                    <a:pt x="3001" y="3739"/>
                    <a:pt x="2087" y="3739"/>
                  </a:cubicBezTo>
                  <a:cubicBezTo>
                    <a:pt x="1156" y="3739"/>
                    <a:pt x="402" y="2985"/>
                    <a:pt x="402" y="2054"/>
                  </a:cubicBezTo>
                  <a:cubicBezTo>
                    <a:pt x="402" y="1140"/>
                    <a:pt x="1156" y="370"/>
                    <a:pt x="2087" y="370"/>
                  </a:cubicBezTo>
                  <a:close/>
                  <a:moveTo>
                    <a:pt x="2087" y="1"/>
                  </a:moveTo>
                  <a:cubicBezTo>
                    <a:pt x="915" y="1"/>
                    <a:pt x="1" y="931"/>
                    <a:pt x="1" y="2086"/>
                  </a:cubicBezTo>
                  <a:cubicBezTo>
                    <a:pt x="1" y="3225"/>
                    <a:pt x="948" y="4172"/>
                    <a:pt x="2087" y="4172"/>
                  </a:cubicBezTo>
                  <a:cubicBezTo>
                    <a:pt x="3242" y="4172"/>
                    <a:pt x="4172" y="3225"/>
                    <a:pt x="4172" y="2086"/>
                  </a:cubicBezTo>
                  <a:cubicBezTo>
                    <a:pt x="4172" y="931"/>
                    <a:pt x="3226" y="1"/>
                    <a:pt x="2087"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3"/>
            <p:cNvSpPr/>
            <p:nvPr/>
          </p:nvSpPr>
          <p:spPr>
            <a:xfrm>
              <a:off x="7078250" y="4327250"/>
              <a:ext cx="212600" cy="111125"/>
            </a:xfrm>
            <a:custGeom>
              <a:avLst/>
              <a:gdLst/>
              <a:ahLst/>
              <a:cxnLst/>
              <a:rect l="l" t="t" r="r" b="b"/>
              <a:pathLst>
                <a:path w="8504" h="4445" extrusionOk="0">
                  <a:moveTo>
                    <a:pt x="4268" y="402"/>
                  </a:moveTo>
                  <a:cubicBezTo>
                    <a:pt x="6337" y="402"/>
                    <a:pt x="8006" y="2022"/>
                    <a:pt x="8118" y="4044"/>
                  </a:cubicBezTo>
                  <a:lnTo>
                    <a:pt x="417" y="4044"/>
                  </a:lnTo>
                  <a:cubicBezTo>
                    <a:pt x="514" y="2022"/>
                    <a:pt x="2198" y="402"/>
                    <a:pt x="4268" y="402"/>
                  </a:cubicBezTo>
                  <a:close/>
                  <a:moveTo>
                    <a:pt x="4252" y="1"/>
                  </a:moveTo>
                  <a:cubicBezTo>
                    <a:pt x="1909" y="1"/>
                    <a:pt x="0" y="1894"/>
                    <a:pt x="0" y="4252"/>
                  </a:cubicBezTo>
                  <a:cubicBezTo>
                    <a:pt x="0" y="4365"/>
                    <a:pt x="80" y="4445"/>
                    <a:pt x="193" y="4445"/>
                  </a:cubicBezTo>
                  <a:lnTo>
                    <a:pt x="8295" y="4445"/>
                  </a:lnTo>
                  <a:cubicBezTo>
                    <a:pt x="8423" y="4445"/>
                    <a:pt x="8503" y="4365"/>
                    <a:pt x="8503" y="4252"/>
                  </a:cubicBezTo>
                  <a:cubicBezTo>
                    <a:pt x="8503" y="1894"/>
                    <a:pt x="6594" y="1"/>
                    <a:pt x="4252"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3"/>
            <p:cNvSpPr/>
            <p:nvPr/>
          </p:nvSpPr>
          <p:spPr>
            <a:xfrm>
              <a:off x="6929850" y="4494500"/>
              <a:ext cx="104300" cy="104325"/>
            </a:xfrm>
            <a:custGeom>
              <a:avLst/>
              <a:gdLst/>
              <a:ahLst/>
              <a:cxnLst/>
              <a:rect l="l" t="t" r="r" b="b"/>
              <a:pathLst>
                <a:path w="4172" h="4173" extrusionOk="0">
                  <a:moveTo>
                    <a:pt x="2102" y="402"/>
                  </a:moveTo>
                  <a:cubicBezTo>
                    <a:pt x="3032" y="402"/>
                    <a:pt x="3786" y="1172"/>
                    <a:pt x="3786" y="2086"/>
                  </a:cubicBezTo>
                  <a:cubicBezTo>
                    <a:pt x="3786" y="3033"/>
                    <a:pt x="3032" y="3771"/>
                    <a:pt x="2102" y="3771"/>
                  </a:cubicBezTo>
                  <a:cubicBezTo>
                    <a:pt x="1171" y="3771"/>
                    <a:pt x="417" y="3017"/>
                    <a:pt x="417" y="2086"/>
                  </a:cubicBezTo>
                  <a:cubicBezTo>
                    <a:pt x="417" y="1172"/>
                    <a:pt x="1171" y="402"/>
                    <a:pt x="2102" y="402"/>
                  </a:cubicBezTo>
                  <a:close/>
                  <a:moveTo>
                    <a:pt x="2086" y="1"/>
                  </a:moveTo>
                  <a:cubicBezTo>
                    <a:pt x="947" y="1"/>
                    <a:pt x="0" y="947"/>
                    <a:pt x="0" y="2086"/>
                  </a:cubicBezTo>
                  <a:cubicBezTo>
                    <a:pt x="0" y="3258"/>
                    <a:pt x="947" y="4172"/>
                    <a:pt x="2086" y="4172"/>
                  </a:cubicBezTo>
                  <a:cubicBezTo>
                    <a:pt x="3225" y="4172"/>
                    <a:pt x="4171" y="3226"/>
                    <a:pt x="4171" y="2086"/>
                  </a:cubicBezTo>
                  <a:cubicBezTo>
                    <a:pt x="4171" y="947"/>
                    <a:pt x="3225" y="1"/>
                    <a:pt x="208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3"/>
            <p:cNvSpPr/>
            <p:nvPr/>
          </p:nvSpPr>
          <p:spPr>
            <a:xfrm>
              <a:off x="6876100" y="4615225"/>
              <a:ext cx="212600" cy="111525"/>
            </a:xfrm>
            <a:custGeom>
              <a:avLst/>
              <a:gdLst/>
              <a:ahLst/>
              <a:cxnLst/>
              <a:rect l="l" t="t" r="r" b="b"/>
              <a:pathLst>
                <a:path w="8504" h="4461" extrusionOk="0">
                  <a:moveTo>
                    <a:pt x="4252" y="402"/>
                  </a:moveTo>
                  <a:cubicBezTo>
                    <a:pt x="6321" y="402"/>
                    <a:pt x="7990" y="2038"/>
                    <a:pt x="8102" y="4060"/>
                  </a:cubicBezTo>
                  <a:lnTo>
                    <a:pt x="401" y="4060"/>
                  </a:lnTo>
                  <a:cubicBezTo>
                    <a:pt x="498" y="2038"/>
                    <a:pt x="2182" y="402"/>
                    <a:pt x="4252" y="402"/>
                  </a:cubicBezTo>
                  <a:close/>
                  <a:moveTo>
                    <a:pt x="4252" y="1"/>
                  </a:moveTo>
                  <a:cubicBezTo>
                    <a:pt x="1909" y="1"/>
                    <a:pt x="0" y="1910"/>
                    <a:pt x="0" y="4252"/>
                  </a:cubicBezTo>
                  <a:cubicBezTo>
                    <a:pt x="0" y="4381"/>
                    <a:pt x="80" y="4461"/>
                    <a:pt x="209" y="4461"/>
                  </a:cubicBezTo>
                  <a:lnTo>
                    <a:pt x="8311" y="4461"/>
                  </a:lnTo>
                  <a:cubicBezTo>
                    <a:pt x="8423" y="4461"/>
                    <a:pt x="8503" y="4381"/>
                    <a:pt x="8503" y="4252"/>
                  </a:cubicBezTo>
                  <a:cubicBezTo>
                    <a:pt x="8503" y="1910"/>
                    <a:pt x="6594" y="1"/>
                    <a:pt x="4252"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3"/>
            <p:cNvSpPr/>
            <p:nvPr/>
          </p:nvSpPr>
          <p:spPr>
            <a:xfrm>
              <a:off x="7334925" y="4496525"/>
              <a:ext cx="38150" cy="100275"/>
            </a:xfrm>
            <a:custGeom>
              <a:avLst/>
              <a:gdLst/>
              <a:ahLst/>
              <a:cxnLst/>
              <a:rect l="l" t="t" r="r" b="b"/>
              <a:pathLst>
                <a:path w="1526" h="4011" extrusionOk="0">
                  <a:moveTo>
                    <a:pt x="1525" y="0"/>
                  </a:moveTo>
                  <a:cubicBezTo>
                    <a:pt x="643" y="241"/>
                    <a:pt x="1" y="1043"/>
                    <a:pt x="1" y="2005"/>
                  </a:cubicBezTo>
                  <a:cubicBezTo>
                    <a:pt x="1" y="2968"/>
                    <a:pt x="643" y="3770"/>
                    <a:pt x="1525" y="4011"/>
                  </a:cubicBezTo>
                  <a:lnTo>
                    <a:pt x="1525" y="3594"/>
                  </a:lnTo>
                  <a:cubicBezTo>
                    <a:pt x="867" y="3353"/>
                    <a:pt x="402" y="2727"/>
                    <a:pt x="402" y="2005"/>
                  </a:cubicBezTo>
                  <a:cubicBezTo>
                    <a:pt x="402" y="1284"/>
                    <a:pt x="883" y="642"/>
                    <a:pt x="1525" y="417"/>
                  </a:cubicBezTo>
                  <a:lnTo>
                    <a:pt x="1525" y="0"/>
                  </a:ln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3"/>
            <p:cNvSpPr/>
            <p:nvPr/>
          </p:nvSpPr>
          <p:spPr>
            <a:xfrm>
              <a:off x="7280800" y="4616450"/>
              <a:ext cx="92275" cy="110300"/>
            </a:xfrm>
            <a:custGeom>
              <a:avLst/>
              <a:gdLst/>
              <a:ahLst/>
              <a:cxnLst/>
              <a:rect l="l" t="t" r="r" b="b"/>
              <a:pathLst>
                <a:path w="3691" h="4412" extrusionOk="0">
                  <a:moveTo>
                    <a:pt x="3690" y="0"/>
                  </a:moveTo>
                  <a:cubicBezTo>
                    <a:pt x="1604" y="273"/>
                    <a:pt x="0" y="2038"/>
                    <a:pt x="0" y="4203"/>
                  </a:cubicBezTo>
                  <a:cubicBezTo>
                    <a:pt x="0" y="4332"/>
                    <a:pt x="80" y="4412"/>
                    <a:pt x="193" y="4412"/>
                  </a:cubicBezTo>
                  <a:lnTo>
                    <a:pt x="3690" y="4412"/>
                  </a:lnTo>
                  <a:lnTo>
                    <a:pt x="3690" y="4011"/>
                  </a:lnTo>
                  <a:lnTo>
                    <a:pt x="417" y="4011"/>
                  </a:lnTo>
                  <a:cubicBezTo>
                    <a:pt x="513" y="2166"/>
                    <a:pt x="1909" y="674"/>
                    <a:pt x="3690" y="401"/>
                  </a:cubicBezTo>
                  <a:lnTo>
                    <a:pt x="3690" y="0"/>
                  </a:ln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3"/>
            <p:cNvSpPr/>
            <p:nvPr/>
          </p:nvSpPr>
          <p:spPr>
            <a:xfrm>
              <a:off x="7117150" y="4487700"/>
              <a:ext cx="137600" cy="159950"/>
            </a:xfrm>
            <a:custGeom>
              <a:avLst/>
              <a:gdLst/>
              <a:ahLst/>
              <a:cxnLst/>
              <a:rect l="l" t="t" r="r" b="b"/>
              <a:pathLst>
                <a:path w="5504" h="6398" extrusionOk="0">
                  <a:moveTo>
                    <a:pt x="2760" y="0"/>
                  </a:moveTo>
                  <a:cubicBezTo>
                    <a:pt x="2631" y="0"/>
                    <a:pt x="2551" y="80"/>
                    <a:pt x="2551" y="193"/>
                  </a:cubicBezTo>
                  <a:lnTo>
                    <a:pt x="2551" y="3578"/>
                  </a:lnTo>
                  <a:lnTo>
                    <a:pt x="81" y="6048"/>
                  </a:lnTo>
                  <a:cubicBezTo>
                    <a:pt x="0" y="6129"/>
                    <a:pt x="0" y="6257"/>
                    <a:pt x="81" y="6337"/>
                  </a:cubicBezTo>
                  <a:cubicBezTo>
                    <a:pt x="121" y="6377"/>
                    <a:pt x="173" y="6397"/>
                    <a:pt x="225" y="6397"/>
                  </a:cubicBezTo>
                  <a:cubicBezTo>
                    <a:pt x="277" y="6397"/>
                    <a:pt x="329" y="6377"/>
                    <a:pt x="369" y="6337"/>
                  </a:cubicBezTo>
                  <a:lnTo>
                    <a:pt x="2760" y="3947"/>
                  </a:lnTo>
                  <a:lnTo>
                    <a:pt x="5134" y="6337"/>
                  </a:lnTo>
                  <a:cubicBezTo>
                    <a:pt x="5182" y="6369"/>
                    <a:pt x="5247" y="6385"/>
                    <a:pt x="5279" y="6385"/>
                  </a:cubicBezTo>
                  <a:cubicBezTo>
                    <a:pt x="5327" y="6385"/>
                    <a:pt x="5375" y="6369"/>
                    <a:pt x="5423" y="6337"/>
                  </a:cubicBezTo>
                  <a:cubicBezTo>
                    <a:pt x="5503" y="6257"/>
                    <a:pt x="5503" y="6129"/>
                    <a:pt x="5423" y="6048"/>
                  </a:cubicBezTo>
                  <a:lnTo>
                    <a:pt x="2952" y="3578"/>
                  </a:lnTo>
                  <a:lnTo>
                    <a:pt x="2952" y="193"/>
                  </a:lnTo>
                  <a:cubicBezTo>
                    <a:pt x="2952" y="80"/>
                    <a:pt x="2872" y="0"/>
                    <a:pt x="2760"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3"/>
            <p:cNvSpPr/>
            <p:nvPr/>
          </p:nvSpPr>
          <p:spPr>
            <a:xfrm>
              <a:off x="6786250" y="1330350"/>
              <a:ext cx="130375" cy="130375"/>
            </a:xfrm>
            <a:custGeom>
              <a:avLst/>
              <a:gdLst/>
              <a:ahLst/>
              <a:cxnLst/>
              <a:rect l="l" t="t" r="r" b="b"/>
              <a:pathLst>
                <a:path w="5215" h="5215" extrusionOk="0">
                  <a:moveTo>
                    <a:pt x="2616" y="1203"/>
                  </a:moveTo>
                  <a:cubicBezTo>
                    <a:pt x="2872" y="1845"/>
                    <a:pt x="3402" y="2358"/>
                    <a:pt x="4011" y="2615"/>
                  </a:cubicBezTo>
                  <a:cubicBezTo>
                    <a:pt x="3370" y="2872"/>
                    <a:pt x="2872" y="3401"/>
                    <a:pt x="2616" y="4011"/>
                  </a:cubicBezTo>
                  <a:cubicBezTo>
                    <a:pt x="2359" y="3369"/>
                    <a:pt x="1829" y="2872"/>
                    <a:pt x="1204" y="2615"/>
                  </a:cubicBezTo>
                  <a:cubicBezTo>
                    <a:pt x="1845" y="2358"/>
                    <a:pt x="2359" y="1845"/>
                    <a:pt x="2616" y="1203"/>
                  </a:cubicBezTo>
                  <a:close/>
                  <a:moveTo>
                    <a:pt x="2616" y="0"/>
                  </a:moveTo>
                  <a:cubicBezTo>
                    <a:pt x="2487" y="0"/>
                    <a:pt x="2407" y="80"/>
                    <a:pt x="2407" y="209"/>
                  </a:cubicBezTo>
                  <a:cubicBezTo>
                    <a:pt x="2407" y="1428"/>
                    <a:pt x="1412" y="2407"/>
                    <a:pt x="209" y="2407"/>
                  </a:cubicBezTo>
                  <a:cubicBezTo>
                    <a:pt x="81" y="2407"/>
                    <a:pt x="0" y="2519"/>
                    <a:pt x="0" y="2615"/>
                  </a:cubicBezTo>
                  <a:cubicBezTo>
                    <a:pt x="0" y="2727"/>
                    <a:pt x="81" y="2808"/>
                    <a:pt x="209" y="2808"/>
                  </a:cubicBezTo>
                  <a:cubicBezTo>
                    <a:pt x="1428" y="2808"/>
                    <a:pt x="2407" y="3818"/>
                    <a:pt x="2407" y="5022"/>
                  </a:cubicBezTo>
                  <a:cubicBezTo>
                    <a:pt x="2407" y="5134"/>
                    <a:pt x="2487" y="5214"/>
                    <a:pt x="2616" y="5214"/>
                  </a:cubicBezTo>
                  <a:cubicBezTo>
                    <a:pt x="2728" y="5214"/>
                    <a:pt x="2808" y="5134"/>
                    <a:pt x="2808" y="5022"/>
                  </a:cubicBezTo>
                  <a:cubicBezTo>
                    <a:pt x="2808" y="3802"/>
                    <a:pt x="3819" y="2808"/>
                    <a:pt x="5022" y="2808"/>
                  </a:cubicBezTo>
                  <a:cubicBezTo>
                    <a:pt x="5134" y="2808"/>
                    <a:pt x="5215" y="2727"/>
                    <a:pt x="5215" y="2615"/>
                  </a:cubicBezTo>
                  <a:cubicBezTo>
                    <a:pt x="5215" y="2487"/>
                    <a:pt x="5134" y="2407"/>
                    <a:pt x="5022" y="2407"/>
                  </a:cubicBezTo>
                  <a:cubicBezTo>
                    <a:pt x="3803" y="2407"/>
                    <a:pt x="2808" y="1412"/>
                    <a:pt x="2808" y="209"/>
                  </a:cubicBezTo>
                  <a:cubicBezTo>
                    <a:pt x="2808" y="80"/>
                    <a:pt x="2728" y="0"/>
                    <a:pt x="261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3"/>
            <p:cNvSpPr/>
            <p:nvPr/>
          </p:nvSpPr>
          <p:spPr>
            <a:xfrm>
              <a:off x="5431775" y="1239700"/>
              <a:ext cx="130375" cy="130375"/>
            </a:xfrm>
            <a:custGeom>
              <a:avLst/>
              <a:gdLst/>
              <a:ahLst/>
              <a:cxnLst/>
              <a:rect l="l" t="t" r="r" b="b"/>
              <a:pathLst>
                <a:path w="5215" h="5215" extrusionOk="0">
                  <a:moveTo>
                    <a:pt x="2632" y="1187"/>
                  </a:moveTo>
                  <a:cubicBezTo>
                    <a:pt x="2889" y="1829"/>
                    <a:pt x="3402" y="2327"/>
                    <a:pt x="4028" y="2583"/>
                  </a:cubicBezTo>
                  <a:cubicBezTo>
                    <a:pt x="3386" y="2856"/>
                    <a:pt x="2889" y="3369"/>
                    <a:pt x="2632" y="3995"/>
                  </a:cubicBezTo>
                  <a:cubicBezTo>
                    <a:pt x="2359" y="3353"/>
                    <a:pt x="1846" y="2856"/>
                    <a:pt x="1220" y="2583"/>
                  </a:cubicBezTo>
                  <a:cubicBezTo>
                    <a:pt x="1846" y="2343"/>
                    <a:pt x="2359" y="1829"/>
                    <a:pt x="2632" y="1187"/>
                  </a:cubicBezTo>
                  <a:close/>
                  <a:moveTo>
                    <a:pt x="2600" y="0"/>
                  </a:moveTo>
                  <a:cubicBezTo>
                    <a:pt x="2487" y="0"/>
                    <a:pt x="2407" y="80"/>
                    <a:pt x="2407" y="209"/>
                  </a:cubicBezTo>
                  <a:cubicBezTo>
                    <a:pt x="2407" y="1428"/>
                    <a:pt x="1397" y="2407"/>
                    <a:pt x="193" y="2407"/>
                  </a:cubicBezTo>
                  <a:cubicBezTo>
                    <a:pt x="81" y="2407"/>
                    <a:pt x="1" y="2487"/>
                    <a:pt x="1" y="2615"/>
                  </a:cubicBezTo>
                  <a:cubicBezTo>
                    <a:pt x="1" y="2728"/>
                    <a:pt x="97" y="2808"/>
                    <a:pt x="193" y="2808"/>
                  </a:cubicBezTo>
                  <a:cubicBezTo>
                    <a:pt x="1429" y="2808"/>
                    <a:pt x="2407" y="3819"/>
                    <a:pt x="2407" y="5022"/>
                  </a:cubicBezTo>
                  <a:cubicBezTo>
                    <a:pt x="2407" y="5134"/>
                    <a:pt x="2487" y="5214"/>
                    <a:pt x="2600" y="5214"/>
                  </a:cubicBezTo>
                  <a:cubicBezTo>
                    <a:pt x="2728" y="5214"/>
                    <a:pt x="2808" y="5134"/>
                    <a:pt x="2808" y="5022"/>
                  </a:cubicBezTo>
                  <a:cubicBezTo>
                    <a:pt x="2808" y="3787"/>
                    <a:pt x="3803" y="2808"/>
                    <a:pt x="5006" y="2808"/>
                  </a:cubicBezTo>
                  <a:cubicBezTo>
                    <a:pt x="5135" y="2808"/>
                    <a:pt x="5215" y="2728"/>
                    <a:pt x="5215" y="2615"/>
                  </a:cubicBezTo>
                  <a:cubicBezTo>
                    <a:pt x="5215" y="2487"/>
                    <a:pt x="5135" y="2407"/>
                    <a:pt x="5006" y="2407"/>
                  </a:cubicBezTo>
                  <a:cubicBezTo>
                    <a:pt x="3787" y="2407"/>
                    <a:pt x="2808" y="1412"/>
                    <a:pt x="2808" y="209"/>
                  </a:cubicBezTo>
                  <a:cubicBezTo>
                    <a:pt x="2808" y="80"/>
                    <a:pt x="2728" y="0"/>
                    <a:pt x="2600"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3"/>
            <p:cNvSpPr/>
            <p:nvPr/>
          </p:nvSpPr>
          <p:spPr>
            <a:xfrm>
              <a:off x="7327725" y="1735025"/>
              <a:ext cx="45350" cy="45350"/>
            </a:xfrm>
            <a:custGeom>
              <a:avLst/>
              <a:gdLst/>
              <a:ahLst/>
              <a:cxnLst/>
              <a:rect l="l" t="t" r="r" b="b"/>
              <a:pathLst>
                <a:path w="1814" h="1814" extrusionOk="0">
                  <a:moveTo>
                    <a:pt x="1813" y="1"/>
                  </a:moveTo>
                  <a:cubicBezTo>
                    <a:pt x="1412" y="450"/>
                    <a:pt x="850" y="723"/>
                    <a:pt x="209" y="723"/>
                  </a:cubicBezTo>
                  <a:cubicBezTo>
                    <a:pt x="80" y="723"/>
                    <a:pt x="0" y="803"/>
                    <a:pt x="0" y="931"/>
                  </a:cubicBezTo>
                  <a:cubicBezTo>
                    <a:pt x="0" y="1044"/>
                    <a:pt x="80" y="1124"/>
                    <a:pt x="209" y="1124"/>
                  </a:cubicBezTo>
                  <a:cubicBezTo>
                    <a:pt x="818" y="1124"/>
                    <a:pt x="1412" y="1381"/>
                    <a:pt x="1813" y="1814"/>
                  </a:cubicBezTo>
                  <a:lnTo>
                    <a:pt x="1813" y="1268"/>
                  </a:lnTo>
                  <a:cubicBezTo>
                    <a:pt x="1621" y="1124"/>
                    <a:pt x="1428" y="1012"/>
                    <a:pt x="1203" y="899"/>
                  </a:cubicBezTo>
                  <a:cubicBezTo>
                    <a:pt x="1428" y="819"/>
                    <a:pt x="1621" y="707"/>
                    <a:pt x="1813" y="546"/>
                  </a:cubicBezTo>
                  <a:lnTo>
                    <a:pt x="1813" y="1"/>
                  </a:ln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3"/>
            <p:cNvSpPr/>
            <p:nvPr/>
          </p:nvSpPr>
          <p:spPr>
            <a:xfrm>
              <a:off x="6874075" y="1956825"/>
              <a:ext cx="130400" cy="130400"/>
            </a:xfrm>
            <a:custGeom>
              <a:avLst/>
              <a:gdLst/>
              <a:ahLst/>
              <a:cxnLst/>
              <a:rect l="l" t="t" r="r" b="b"/>
              <a:pathLst>
                <a:path w="5216" h="5216" extrusionOk="0">
                  <a:moveTo>
                    <a:pt x="2616" y="1204"/>
                  </a:moveTo>
                  <a:cubicBezTo>
                    <a:pt x="2873" y="1846"/>
                    <a:pt x="3386" y="2343"/>
                    <a:pt x="4012" y="2600"/>
                  </a:cubicBezTo>
                  <a:cubicBezTo>
                    <a:pt x="3370" y="2857"/>
                    <a:pt x="2873" y="3370"/>
                    <a:pt x="2616" y="4012"/>
                  </a:cubicBezTo>
                  <a:cubicBezTo>
                    <a:pt x="2343" y="3370"/>
                    <a:pt x="1830" y="2857"/>
                    <a:pt x="1204" y="2600"/>
                  </a:cubicBezTo>
                  <a:cubicBezTo>
                    <a:pt x="1846" y="2343"/>
                    <a:pt x="2343" y="1814"/>
                    <a:pt x="2616" y="1204"/>
                  </a:cubicBezTo>
                  <a:close/>
                  <a:moveTo>
                    <a:pt x="2616" y="1"/>
                  </a:moveTo>
                  <a:cubicBezTo>
                    <a:pt x="2488" y="1"/>
                    <a:pt x="2408" y="81"/>
                    <a:pt x="2408" y="193"/>
                  </a:cubicBezTo>
                  <a:cubicBezTo>
                    <a:pt x="2408" y="1413"/>
                    <a:pt x="1413" y="2407"/>
                    <a:pt x="210" y="2407"/>
                  </a:cubicBezTo>
                  <a:cubicBezTo>
                    <a:pt x="81" y="2407"/>
                    <a:pt x="1" y="2488"/>
                    <a:pt x="1" y="2600"/>
                  </a:cubicBezTo>
                  <a:cubicBezTo>
                    <a:pt x="1" y="2728"/>
                    <a:pt x="81" y="2809"/>
                    <a:pt x="210" y="2809"/>
                  </a:cubicBezTo>
                  <a:cubicBezTo>
                    <a:pt x="1429" y="2809"/>
                    <a:pt x="2408" y="3803"/>
                    <a:pt x="2408" y="5007"/>
                  </a:cubicBezTo>
                  <a:cubicBezTo>
                    <a:pt x="2408" y="5135"/>
                    <a:pt x="2488" y="5215"/>
                    <a:pt x="2616" y="5215"/>
                  </a:cubicBezTo>
                  <a:cubicBezTo>
                    <a:pt x="2728" y="5215"/>
                    <a:pt x="2809" y="5135"/>
                    <a:pt x="2809" y="5007"/>
                  </a:cubicBezTo>
                  <a:cubicBezTo>
                    <a:pt x="2809" y="3787"/>
                    <a:pt x="3819" y="2809"/>
                    <a:pt x="5023" y="2809"/>
                  </a:cubicBezTo>
                  <a:cubicBezTo>
                    <a:pt x="5135" y="2809"/>
                    <a:pt x="5215" y="2728"/>
                    <a:pt x="5215" y="2600"/>
                  </a:cubicBezTo>
                  <a:cubicBezTo>
                    <a:pt x="5215" y="2488"/>
                    <a:pt x="5135" y="2407"/>
                    <a:pt x="5023" y="2407"/>
                  </a:cubicBezTo>
                  <a:cubicBezTo>
                    <a:pt x="3787" y="2407"/>
                    <a:pt x="2809" y="1397"/>
                    <a:pt x="2809" y="193"/>
                  </a:cubicBezTo>
                  <a:cubicBezTo>
                    <a:pt x="2809" y="81"/>
                    <a:pt x="2728" y="1"/>
                    <a:pt x="261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3"/>
            <p:cNvSpPr/>
            <p:nvPr/>
          </p:nvSpPr>
          <p:spPr>
            <a:xfrm>
              <a:off x="5211575" y="1714175"/>
              <a:ext cx="130375" cy="130375"/>
            </a:xfrm>
            <a:custGeom>
              <a:avLst/>
              <a:gdLst/>
              <a:ahLst/>
              <a:cxnLst/>
              <a:rect l="l" t="t" r="r" b="b"/>
              <a:pathLst>
                <a:path w="5215" h="5215" extrusionOk="0">
                  <a:moveTo>
                    <a:pt x="2584" y="1172"/>
                  </a:moveTo>
                  <a:cubicBezTo>
                    <a:pt x="2857" y="1814"/>
                    <a:pt x="3370" y="2327"/>
                    <a:pt x="3996" y="2584"/>
                  </a:cubicBezTo>
                  <a:cubicBezTo>
                    <a:pt x="3354" y="2840"/>
                    <a:pt x="2857" y="3370"/>
                    <a:pt x="2584" y="3979"/>
                  </a:cubicBezTo>
                  <a:cubicBezTo>
                    <a:pt x="2327" y="3370"/>
                    <a:pt x="1830" y="2856"/>
                    <a:pt x="1188" y="2584"/>
                  </a:cubicBezTo>
                  <a:cubicBezTo>
                    <a:pt x="1830" y="2327"/>
                    <a:pt x="2327" y="1798"/>
                    <a:pt x="2584" y="1172"/>
                  </a:cubicBezTo>
                  <a:close/>
                  <a:moveTo>
                    <a:pt x="2616" y="1"/>
                  </a:moveTo>
                  <a:cubicBezTo>
                    <a:pt x="2488" y="1"/>
                    <a:pt x="2407" y="81"/>
                    <a:pt x="2407" y="193"/>
                  </a:cubicBezTo>
                  <a:cubicBezTo>
                    <a:pt x="2407" y="1412"/>
                    <a:pt x="1413" y="2407"/>
                    <a:pt x="209" y="2407"/>
                  </a:cubicBezTo>
                  <a:cubicBezTo>
                    <a:pt x="81" y="2407"/>
                    <a:pt x="1" y="2487"/>
                    <a:pt x="1" y="2600"/>
                  </a:cubicBezTo>
                  <a:cubicBezTo>
                    <a:pt x="1" y="2728"/>
                    <a:pt x="81" y="2808"/>
                    <a:pt x="209" y="2808"/>
                  </a:cubicBezTo>
                  <a:cubicBezTo>
                    <a:pt x="1429" y="2808"/>
                    <a:pt x="2407" y="3803"/>
                    <a:pt x="2407" y="5006"/>
                  </a:cubicBezTo>
                  <a:cubicBezTo>
                    <a:pt x="2407" y="5102"/>
                    <a:pt x="2488" y="5215"/>
                    <a:pt x="2616" y="5215"/>
                  </a:cubicBezTo>
                  <a:cubicBezTo>
                    <a:pt x="2728" y="5215"/>
                    <a:pt x="2808" y="5135"/>
                    <a:pt x="2808" y="5006"/>
                  </a:cubicBezTo>
                  <a:cubicBezTo>
                    <a:pt x="2808" y="3787"/>
                    <a:pt x="3819" y="2808"/>
                    <a:pt x="5022" y="2808"/>
                  </a:cubicBezTo>
                  <a:cubicBezTo>
                    <a:pt x="5135" y="2808"/>
                    <a:pt x="5215" y="2728"/>
                    <a:pt x="5215" y="2600"/>
                  </a:cubicBezTo>
                  <a:cubicBezTo>
                    <a:pt x="5215" y="2487"/>
                    <a:pt x="5135" y="2407"/>
                    <a:pt x="5022" y="2407"/>
                  </a:cubicBezTo>
                  <a:cubicBezTo>
                    <a:pt x="3787" y="2407"/>
                    <a:pt x="2808" y="1396"/>
                    <a:pt x="2808" y="193"/>
                  </a:cubicBezTo>
                  <a:cubicBezTo>
                    <a:pt x="2808" y="81"/>
                    <a:pt x="2728" y="1"/>
                    <a:pt x="261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3"/>
            <p:cNvSpPr/>
            <p:nvPr/>
          </p:nvSpPr>
          <p:spPr>
            <a:xfrm>
              <a:off x="6526350" y="1773550"/>
              <a:ext cx="108325" cy="108300"/>
            </a:xfrm>
            <a:custGeom>
              <a:avLst/>
              <a:gdLst/>
              <a:ahLst/>
              <a:cxnLst/>
              <a:rect l="l" t="t" r="r" b="b"/>
              <a:pathLst>
                <a:path w="4333" h="4332" extrusionOk="0">
                  <a:moveTo>
                    <a:pt x="2166" y="1123"/>
                  </a:moveTo>
                  <a:cubicBezTo>
                    <a:pt x="2375" y="1588"/>
                    <a:pt x="2744" y="1973"/>
                    <a:pt x="3209" y="2166"/>
                  </a:cubicBezTo>
                  <a:cubicBezTo>
                    <a:pt x="2744" y="2391"/>
                    <a:pt x="2375" y="2760"/>
                    <a:pt x="2166" y="3209"/>
                  </a:cubicBezTo>
                  <a:cubicBezTo>
                    <a:pt x="1942" y="2760"/>
                    <a:pt x="1573" y="2375"/>
                    <a:pt x="1123" y="2166"/>
                  </a:cubicBezTo>
                  <a:cubicBezTo>
                    <a:pt x="1573" y="1957"/>
                    <a:pt x="1958" y="1588"/>
                    <a:pt x="2166" y="1123"/>
                  </a:cubicBezTo>
                  <a:close/>
                  <a:moveTo>
                    <a:pt x="2166" y="0"/>
                  </a:moveTo>
                  <a:cubicBezTo>
                    <a:pt x="2038" y="0"/>
                    <a:pt x="1958" y="80"/>
                    <a:pt x="1958" y="209"/>
                  </a:cubicBezTo>
                  <a:cubicBezTo>
                    <a:pt x="1958" y="1171"/>
                    <a:pt x="1171" y="1973"/>
                    <a:pt x="193" y="1973"/>
                  </a:cubicBezTo>
                  <a:cubicBezTo>
                    <a:pt x="81" y="1973"/>
                    <a:pt x="0" y="2054"/>
                    <a:pt x="0" y="2166"/>
                  </a:cubicBezTo>
                  <a:cubicBezTo>
                    <a:pt x="0" y="2294"/>
                    <a:pt x="81" y="2375"/>
                    <a:pt x="193" y="2375"/>
                  </a:cubicBezTo>
                  <a:cubicBezTo>
                    <a:pt x="1155" y="2375"/>
                    <a:pt x="1958" y="3161"/>
                    <a:pt x="1958" y="4139"/>
                  </a:cubicBezTo>
                  <a:cubicBezTo>
                    <a:pt x="1958" y="4252"/>
                    <a:pt x="2038" y="4332"/>
                    <a:pt x="2166" y="4332"/>
                  </a:cubicBezTo>
                  <a:cubicBezTo>
                    <a:pt x="2278" y="4332"/>
                    <a:pt x="2359" y="4252"/>
                    <a:pt x="2359" y="4139"/>
                  </a:cubicBezTo>
                  <a:cubicBezTo>
                    <a:pt x="2359" y="3161"/>
                    <a:pt x="3145" y="2375"/>
                    <a:pt x="4123" y="2375"/>
                  </a:cubicBezTo>
                  <a:cubicBezTo>
                    <a:pt x="4236" y="2375"/>
                    <a:pt x="4332" y="2294"/>
                    <a:pt x="4332" y="2166"/>
                  </a:cubicBezTo>
                  <a:cubicBezTo>
                    <a:pt x="4332" y="2054"/>
                    <a:pt x="4236" y="1973"/>
                    <a:pt x="4123" y="1973"/>
                  </a:cubicBezTo>
                  <a:cubicBezTo>
                    <a:pt x="3161" y="1973"/>
                    <a:pt x="2359" y="1187"/>
                    <a:pt x="2359" y="209"/>
                  </a:cubicBezTo>
                  <a:cubicBezTo>
                    <a:pt x="2359" y="80"/>
                    <a:pt x="2278" y="0"/>
                    <a:pt x="216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3"/>
            <p:cNvSpPr/>
            <p:nvPr/>
          </p:nvSpPr>
          <p:spPr>
            <a:xfrm>
              <a:off x="3948150" y="1822475"/>
              <a:ext cx="108325" cy="108325"/>
            </a:xfrm>
            <a:custGeom>
              <a:avLst/>
              <a:gdLst/>
              <a:ahLst/>
              <a:cxnLst/>
              <a:rect l="l" t="t" r="r" b="b"/>
              <a:pathLst>
                <a:path w="4333" h="4333" extrusionOk="0">
                  <a:moveTo>
                    <a:pt x="2167" y="1123"/>
                  </a:moveTo>
                  <a:cubicBezTo>
                    <a:pt x="2391" y="1573"/>
                    <a:pt x="2744" y="1958"/>
                    <a:pt x="3210" y="2166"/>
                  </a:cubicBezTo>
                  <a:cubicBezTo>
                    <a:pt x="2744" y="2375"/>
                    <a:pt x="2375" y="2744"/>
                    <a:pt x="2167" y="3209"/>
                  </a:cubicBezTo>
                  <a:cubicBezTo>
                    <a:pt x="1942" y="2744"/>
                    <a:pt x="1589" y="2359"/>
                    <a:pt x="1124" y="2166"/>
                  </a:cubicBezTo>
                  <a:cubicBezTo>
                    <a:pt x="1589" y="1958"/>
                    <a:pt x="1974" y="1573"/>
                    <a:pt x="2167" y="1123"/>
                  </a:cubicBezTo>
                  <a:close/>
                  <a:moveTo>
                    <a:pt x="2167" y="0"/>
                  </a:moveTo>
                  <a:cubicBezTo>
                    <a:pt x="2055" y="0"/>
                    <a:pt x="1974" y="81"/>
                    <a:pt x="1974" y="193"/>
                  </a:cubicBezTo>
                  <a:cubicBezTo>
                    <a:pt x="1974" y="1156"/>
                    <a:pt x="1188" y="1958"/>
                    <a:pt x="210" y="1958"/>
                  </a:cubicBezTo>
                  <a:cubicBezTo>
                    <a:pt x="81" y="1958"/>
                    <a:pt x="1" y="2038"/>
                    <a:pt x="1" y="2166"/>
                  </a:cubicBezTo>
                  <a:cubicBezTo>
                    <a:pt x="1" y="2279"/>
                    <a:pt x="81" y="2359"/>
                    <a:pt x="210" y="2359"/>
                  </a:cubicBezTo>
                  <a:cubicBezTo>
                    <a:pt x="1188" y="2375"/>
                    <a:pt x="1974" y="3161"/>
                    <a:pt x="1974" y="4124"/>
                  </a:cubicBezTo>
                  <a:cubicBezTo>
                    <a:pt x="1974" y="4252"/>
                    <a:pt x="2055" y="4332"/>
                    <a:pt x="2167" y="4332"/>
                  </a:cubicBezTo>
                  <a:cubicBezTo>
                    <a:pt x="2295" y="4332"/>
                    <a:pt x="2375" y="4252"/>
                    <a:pt x="2375" y="4124"/>
                  </a:cubicBezTo>
                  <a:cubicBezTo>
                    <a:pt x="2375" y="3161"/>
                    <a:pt x="3145" y="2359"/>
                    <a:pt x="4124" y="2359"/>
                  </a:cubicBezTo>
                  <a:cubicBezTo>
                    <a:pt x="4252" y="2359"/>
                    <a:pt x="4333" y="2279"/>
                    <a:pt x="4333" y="2166"/>
                  </a:cubicBezTo>
                  <a:cubicBezTo>
                    <a:pt x="4333" y="2038"/>
                    <a:pt x="4252" y="1958"/>
                    <a:pt x="4124" y="1958"/>
                  </a:cubicBezTo>
                  <a:cubicBezTo>
                    <a:pt x="3178" y="1958"/>
                    <a:pt x="2375" y="1172"/>
                    <a:pt x="2375" y="193"/>
                  </a:cubicBezTo>
                  <a:cubicBezTo>
                    <a:pt x="2375" y="81"/>
                    <a:pt x="2295" y="0"/>
                    <a:pt x="2167"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3"/>
            <p:cNvSpPr/>
            <p:nvPr/>
          </p:nvSpPr>
          <p:spPr>
            <a:xfrm>
              <a:off x="4819725" y="1314300"/>
              <a:ext cx="318875" cy="318875"/>
            </a:xfrm>
            <a:custGeom>
              <a:avLst/>
              <a:gdLst/>
              <a:ahLst/>
              <a:cxnLst/>
              <a:rect l="l" t="t" r="r" b="b"/>
              <a:pathLst>
                <a:path w="12755" h="12755" extrusionOk="0">
                  <a:moveTo>
                    <a:pt x="6370" y="1829"/>
                  </a:moveTo>
                  <a:cubicBezTo>
                    <a:pt x="6947" y="4075"/>
                    <a:pt x="8712" y="5840"/>
                    <a:pt x="10942" y="6402"/>
                  </a:cubicBezTo>
                  <a:cubicBezTo>
                    <a:pt x="8712" y="6963"/>
                    <a:pt x="6947" y="8728"/>
                    <a:pt x="6370" y="10974"/>
                  </a:cubicBezTo>
                  <a:cubicBezTo>
                    <a:pt x="5792" y="8728"/>
                    <a:pt x="4027" y="6963"/>
                    <a:pt x="1797" y="6402"/>
                  </a:cubicBezTo>
                  <a:cubicBezTo>
                    <a:pt x="4043" y="5824"/>
                    <a:pt x="5808" y="4059"/>
                    <a:pt x="6370" y="1829"/>
                  </a:cubicBezTo>
                  <a:close/>
                  <a:moveTo>
                    <a:pt x="6370" y="0"/>
                  </a:moveTo>
                  <a:cubicBezTo>
                    <a:pt x="6257" y="0"/>
                    <a:pt x="6177" y="81"/>
                    <a:pt x="6177" y="209"/>
                  </a:cubicBezTo>
                  <a:cubicBezTo>
                    <a:pt x="6177" y="3498"/>
                    <a:pt x="3482" y="6177"/>
                    <a:pt x="193" y="6177"/>
                  </a:cubicBezTo>
                  <a:cubicBezTo>
                    <a:pt x="81" y="6177"/>
                    <a:pt x="0" y="6257"/>
                    <a:pt x="0" y="6386"/>
                  </a:cubicBezTo>
                  <a:cubicBezTo>
                    <a:pt x="0" y="6498"/>
                    <a:pt x="81" y="6578"/>
                    <a:pt x="193" y="6578"/>
                  </a:cubicBezTo>
                  <a:cubicBezTo>
                    <a:pt x="3482" y="6578"/>
                    <a:pt x="6177" y="9273"/>
                    <a:pt x="6177" y="12562"/>
                  </a:cubicBezTo>
                  <a:cubicBezTo>
                    <a:pt x="6177" y="12675"/>
                    <a:pt x="6257" y="12755"/>
                    <a:pt x="6370" y="12755"/>
                  </a:cubicBezTo>
                  <a:cubicBezTo>
                    <a:pt x="6498" y="12755"/>
                    <a:pt x="6578" y="12675"/>
                    <a:pt x="6578" y="12562"/>
                  </a:cubicBezTo>
                  <a:cubicBezTo>
                    <a:pt x="6578" y="9273"/>
                    <a:pt x="9257" y="6578"/>
                    <a:pt x="12546" y="6578"/>
                  </a:cubicBezTo>
                  <a:cubicBezTo>
                    <a:pt x="12675" y="6578"/>
                    <a:pt x="12755" y="6498"/>
                    <a:pt x="12755" y="6386"/>
                  </a:cubicBezTo>
                  <a:cubicBezTo>
                    <a:pt x="12755" y="6257"/>
                    <a:pt x="12643" y="6177"/>
                    <a:pt x="12546" y="6177"/>
                  </a:cubicBezTo>
                  <a:cubicBezTo>
                    <a:pt x="9257" y="6177"/>
                    <a:pt x="6578" y="3498"/>
                    <a:pt x="6578" y="209"/>
                  </a:cubicBezTo>
                  <a:cubicBezTo>
                    <a:pt x="6578" y="81"/>
                    <a:pt x="6498" y="0"/>
                    <a:pt x="6370"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3"/>
            <p:cNvSpPr/>
            <p:nvPr/>
          </p:nvSpPr>
          <p:spPr>
            <a:xfrm>
              <a:off x="6160550" y="4627275"/>
              <a:ext cx="108325" cy="108300"/>
            </a:xfrm>
            <a:custGeom>
              <a:avLst/>
              <a:gdLst/>
              <a:ahLst/>
              <a:cxnLst/>
              <a:rect l="l" t="t" r="r" b="b"/>
              <a:pathLst>
                <a:path w="4333" h="4332" extrusionOk="0">
                  <a:moveTo>
                    <a:pt x="2167" y="1139"/>
                  </a:moveTo>
                  <a:cubicBezTo>
                    <a:pt x="2391" y="1605"/>
                    <a:pt x="2760" y="1990"/>
                    <a:pt x="3209" y="2182"/>
                  </a:cubicBezTo>
                  <a:cubicBezTo>
                    <a:pt x="2776" y="2391"/>
                    <a:pt x="2391" y="2776"/>
                    <a:pt x="2167" y="3241"/>
                  </a:cubicBezTo>
                  <a:cubicBezTo>
                    <a:pt x="1958" y="2776"/>
                    <a:pt x="1589" y="2391"/>
                    <a:pt x="1124" y="2182"/>
                  </a:cubicBezTo>
                  <a:cubicBezTo>
                    <a:pt x="1589" y="1974"/>
                    <a:pt x="1974" y="1605"/>
                    <a:pt x="2167" y="1139"/>
                  </a:cubicBezTo>
                  <a:close/>
                  <a:moveTo>
                    <a:pt x="2167" y="0"/>
                  </a:moveTo>
                  <a:cubicBezTo>
                    <a:pt x="2054" y="0"/>
                    <a:pt x="1974" y="80"/>
                    <a:pt x="1974" y="209"/>
                  </a:cubicBezTo>
                  <a:cubicBezTo>
                    <a:pt x="1974" y="1171"/>
                    <a:pt x="1188" y="1974"/>
                    <a:pt x="209" y="1974"/>
                  </a:cubicBezTo>
                  <a:cubicBezTo>
                    <a:pt x="81" y="1974"/>
                    <a:pt x="1" y="2054"/>
                    <a:pt x="1" y="2166"/>
                  </a:cubicBezTo>
                  <a:cubicBezTo>
                    <a:pt x="1" y="2294"/>
                    <a:pt x="81" y="2375"/>
                    <a:pt x="209" y="2375"/>
                  </a:cubicBezTo>
                  <a:cubicBezTo>
                    <a:pt x="1172" y="2375"/>
                    <a:pt x="1974" y="3161"/>
                    <a:pt x="1974" y="4139"/>
                  </a:cubicBezTo>
                  <a:cubicBezTo>
                    <a:pt x="1974" y="4252"/>
                    <a:pt x="2054" y="4332"/>
                    <a:pt x="2167" y="4332"/>
                  </a:cubicBezTo>
                  <a:cubicBezTo>
                    <a:pt x="2295" y="4332"/>
                    <a:pt x="2375" y="4252"/>
                    <a:pt x="2375" y="4139"/>
                  </a:cubicBezTo>
                  <a:cubicBezTo>
                    <a:pt x="2375" y="3177"/>
                    <a:pt x="3161" y="2375"/>
                    <a:pt x="4140" y="2375"/>
                  </a:cubicBezTo>
                  <a:cubicBezTo>
                    <a:pt x="4252" y="2375"/>
                    <a:pt x="4332" y="2294"/>
                    <a:pt x="4332" y="2166"/>
                  </a:cubicBezTo>
                  <a:cubicBezTo>
                    <a:pt x="4332" y="2054"/>
                    <a:pt x="4236" y="1974"/>
                    <a:pt x="4140" y="1974"/>
                  </a:cubicBezTo>
                  <a:cubicBezTo>
                    <a:pt x="3177" y="1974"/>
                    <a:pt x="2375" y="1187"/>
                    <a:pt x="2375" y="209"/>
                  </a:cubicBezTo>
                  <a:cubicBezTo>
                    <a:pt x="2375" y="80"/>
                    <a:pt x="2295" y="0"/>
                    <a:pt x="2167"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3"/>
            <p:cNvSpPr/>
            <p:nvPr/>
          </p:nvSpPr>
          <p:spPr>
            <a:xfrm>
              <a:off x="4585500" y="1203600"/>
              <a:ext cx="153225" cy="153625"/>
            </a:xfrm>
            <a:custGeom>
              <a:avLst/>
              <a:gdLst/>
              <a:ahLst/>
              <a:cxnLst/>
              <a:rect l="l" t="t" r="r" b="b"/>
              <a:pathLst>
                <a:path w="6129" h="6145" extrusionOk="0">
                  <a:moveTo>
                    <a:pt x="3064" y="401"/>
                  </a:moveTo>
                  <a:cubicBezTo>
                    <a:pt x="4524" y="401"/>
                    <a:pt x="5728" y="1605"/>
                    <a:pt x="5728" y="3065"/>
                  </a:cubicBezTo>
                  <a:cubicBezTo>
                    <a:pt x="5728" y="4541"/>
                    <a:pt x="4524" y="5744"/>
                    <a:pt x="3064" y="5744"/>
                  </a:cubicBezTo>
                  <a:cubicBezTo>
                    <a:pt x="1604" y="5744"/>
                    <a:pt x="401" y="4541"/>
                    <a:pt x="401" y="3065"/>
                  </a:cubicBezTo>
                  <a:cubicBezTo>
                    <a:pt x="417" y="1605"/>
                    <a:pt x="1604" y="401"/>
                    <a:pt x="3064" y="401"/>
                  </a:cubicBezTo>
                  <a:close/>
                  <a:moveTo>
                    <a:pt x="3064" y="0"/>
                  </a:moveTo>
                  <a:cubicBezTo>
                    <a:pt x="1380" y="0"/>
                    <a:pt x="0" y="1380"/>
                    <a:pt x="0" y="3065"/>
                  </a:cubicBezTo>
                  <a:cubicBezTo>
                    <a:pt x="16" y="4749"/>
                    <a:pt x="1380" y="6145"/>
                    <a:pt x="3064" y="6145"/>
                  </a:cubicBezTo>
                  <a:cubicBezTo>
                    <a:pt x="4749" y="6145"/>
                    <a:pt x="6129" y="4749"/>
                    <a:pt x="6129" y="3065"/>
                  </a:cubicBezTo>
                  <a:cubicBezTo>
                    <a:pt x="6129" y="1380"/>
                    <a:pt x="4749" y="0"/>
                    <a:pt x="3064"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3"/>
            <p:cNvSpPr/>
            <p:nvPr/>
          </p:nvSpPr>
          <p:spPr>
            <a:xfrm>
              <a:off x="5059575" y="1067225"/>
              <a:ext cx="58175" cy="58175"/>
            </a:xfrm>
            <a:custGeom>
              <a:avLst/>
              <a:gdLst/>
              <a:ahLst/>
              <a:cxnLst/>
              <a:rect l="l" t="t" r="r" b="b"/>
              <a:pathLst>
                <a:path w="2327" h="2327" extrusionOk="0">
                  <a:moveTo>
                    <a:pt x="1172" y="386"/>
                  </a:moveTo>
                  <a:cubicBezTo>
                    <a:pt x="1589" y="386"/>
                    <a:pt x="1926" y="723"/>
                    <a:pt x="1926" y="1140"/>
                  </a:cubicBezTo>
                  <a:cubicBezTo>
                    <a:pt x="1926" y="1573"/>
                    <a:pt x="1589" y="1910"/>
                    <a:pt x="1172" y="1910"/>
                  </a:cubicBezTo>
                  <a:cubicBezTo>
                    <a:pt x="754" y="1910"/>
                    <a:pt x="401" y="1557"/>
                    <a:pt x="401" y="1140"/>
                  </a:cubicBezTo>
                  <a:cubicBezTo>
                    <a:pt x="401" y="739"/>
                    <a:pt x="754" y="386"/>
                    <a:pt x="1172" y="386"/>
                  </a:cubicBezTo>
                  <a:close/>
                  <a:moveTo>
                    <a:pt x="1172" y="1"/>
                  </a:moveTo>
                  <a:cubicBezTo>
                    <a:pt x="530" y="1"/>
                    <a:pt x="0" y="530"/>
                    <a:pt x="0" y="1172"/>
                  </a:cubicBezTo>
                  <a:cubicBezTo>
                    <a:pt x="0" y="1814"/>
                    <a:pt x="530" y="2327"/>
                    <a:pt x="1172" y="2327"/>
                  </a:cubicBezTo>
                  <a:cubicBezTo>
                    <a:pt x="1813" y="2327"/>
                    <a:pt x="2327" y="1814"/>
                    <a:pt x="2327" y="1172"/>
                  </a:cubicBezTo>
                  <a:cubicBezTo>
                    <a:pt x="2327" y="530"/>
                    <a:pt x="1813" y="1"/>
                    <a:pt x="1172"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3"/>
            <p:cNvSpPr/>
            <p:nvPr/>
          </p:nvSpPr>
          <p:spPr>
            <a:xfrm>
              <a:off x="7030100" y="1106925"/>
              <a:ext cx="58200" cy="58200"/>
            </a:xfrm>
            <a:custGeom>
              <a:avLst/>
              <a:gdLst/>
              <a:ahLst/>
              <a:cxnLst/>
              <a:rect l="l" t="t" r="r" b="b"/>
              <a:pathLst>
                <a:path w="2328" h="2328" extrusionOk="0">
                  <a:moveTo>
                    <a:pt x="1156" y="386"/>
                  </a:moveTo>
                  <a:cubicBezTo>
                    <a:pt x="1589" y="386"/>
                    <a:pt x="1926" y="723"/>
                    <a:pt x="1926" y="1140"/>
                  </a:cubicBezTo>
                  <a:cubicBezTo>
                    <a:pt x="1926" y="1557"/>
                    <a:pt x="1589" y="1894"/>
                    <a:pt x="1156" y="1894"/>
                  </a:cubicBezTo>
                  <a:cubicBezTo>
                    <a:pt x="739" y="1894"/>
                    <a:pt x="402" y="1557"/>
                    <a:pt x="402" y="1140"/>
                  </a:cubicBezTo>
                  <a:cubicBezTo>
                    <a:pt x="402" y="723"/>
                    <a:pt x="739" y="386"/>
                    <a:pt x="1156" y="386"/>
                  </a:cubicBezTo>
                  <a:close/>
                  <a:moveTo>
                    <a:pt x="1156" y="1"/>
                  </a:moveTo>
                  <a:cubicBezTo>
                    <a:pt x="514" y="1"/>
                    <a:pt x="1" y="514"/>
                    <a:pt x="1" y="1156"/>
                  </a:cubicBezTo>
                  <a:cubicBezTo>
                    <a:pt x="1" y="1798"/>
                    <a:pt x="514" y="2327"/>
                    <a:pt x="1156" y="2327"/>
                  </a:cubicBezTo>
                  <a:cubicBezTo>
                    <a:pt x="1798" y="2327"/>
                    <a:pt x="2327" y="1798"/>
                    <a:pt x="2327" y="1156"/>
                  </a:cubicBezTo>
                  <a:cubicBezTo>
                    <a:pt x="2327" y="514"/>
                    <a:pt x="1798" y="1"/>
                    <a:pt x="115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3"/>
            <p:cNvSpPr/>
            <p:nvPr/>
          </p:nvSpPr>
          <p:spPr>
            <a:xfrm>
              <a:off x="6533575" y="4346100"/>
              <a:ext cx="58175" cy="58200"/>
            </a:xfrm>
            <a:custGeom>
              <a:avLst/>
              <a:gdLst/>
              <a:ahLst/>
              <a:cxnLst/>
              <a:rect l="l" t="t" r="r" b="b"/>
              <a:pathLst>
                <a:path w="2327" h="2328" extrusionOk="0">
                  <a:moveTo>
                    <a:pt x="1171" y="418"/>
                  </a:moveTo>
                  <a:cubicBezTo>
                    <a:pt x="1588" y="418"/>
                    <a:pt x="1925" y="771"/>
                    <a:pt x="1925" y="1188"/>
                  </a:cubicBezTo>
                  <a:cubicBezTo>
                    <a:pt x="1925" y="1605"/>
                    <a:pt x="1588" y="1942"/>
                    <a:pt x="1171" y="1942"/>
                  </a:cubicBezTo>
                  <a:cubicBezTo>
                    <a:pt x="754" y="1942"/>
                    <a:pt x="401" y="1605"/>
                    <a:pt x="401" y="1188"/>
                  </a:cubicBezTo>
                  <a:cubicBezTo>
                    <a:pt x="401" y="771"/>
                    <a:pt x="754" y="418"/>
                    <a:pt x="1171" y="418"/>
                  </a:cubicBezTo>
                  <a:close/>
                  <a:moveTo>
                    <a:pt x="1171" y="1"/>
                  </a:moveTo>
                  <a:cubicBezTo>
                    <a:pt x="530" y="1"/>
                    <a:pt x="0" y="530"/>
                    <a:pt x="0" y="1172"/>
                  </a:cubicBezTo>
                  <a:cubicBezTo>
                    <a:pt x="0" y="1798"/>
                    <a:pt x="530" y="2327"/>
                    <a:pt x="1171" y="2327"/>
                  </a:cubicBezTo>
                  <a:cubicBezTo>
                    <a:pt x="1813" y="2327"/>
                    <a:pt x="2326" y="1798"/>
                    <a:pt x="2326" y="1172"/>
                  </a:cubicBezTo>
                  <a:cubicBezTo>
                    <a:pt x="2326" y="530"/>
                    <a:pt x="1813" y="1"/>
                    <a:pt x="1171"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3"/>
            <p:cNvSpPr/>
            <p:nvPr/>
          </p:nvSpPr>
          <p:spPr>
            <a:xfrm>
              <a:off x="4728675" y="858675"/>
              <a:ext cx="67400" cy="62175"/>
            </a:xfrm>
            <a:custGeom>
              <a:avLst/>
              <a:gdLst/>
              <a:ahLst/>
              <a:cxnLst/>
              <a:rect l="l" t="t" r="r" b="b"/>
              <a:pathLst>
                <a:path w="2696" h="2487" extrusionOk="0">
                  <a:moveTo>
                    <a:pt x="1348" y="209"/>
                  </a:moveTo>
                  <a:cubicBezTo>
                    <a:pt x="1878" y="209"/>
                    <a:pt x="2295" y="626"/>
                    <a:pt x="2295" y="1139"/>
                  </a:cubicBezTo>
                  <a:cubicBezTo>
                    <a:pt x="2295" y="1669"/>
                    <a:pt x="1878" y="2086"/>
                    <a:pt x="1348" y="2086"/>
                  </a:cubicBezTo>
                  <a:cubicBezTo>
                    <a:pt x="835" y="2086"/>
                    <a:pt x="402" y="1669"/>
                    <a:pt x="402" y="1139"/>
                  </a:cubicBezTo>
                  <a:cubicBezTo>
                    <a:pt x="402" y="626"/>
                    <a:pt x="835" y="209"/>
                    <a:pt x="1348" y="209"/>
                  </a:cubicBezTo>
                  <a:close/>
                  <a:moveTo>
                    <a:pt x="642" y="0"/>
                  </a:moveTo>
                  <a:cubicBezTo>
                    <a:pt x="273" y="241"/>
                    <a:pt x="1" y="658"/>
                    <a:pt x="1" y="1139"/>
                  </a:cubicBezTo>
                  <a:cubicBezTo>
                    <a:pt x="1" y="1893"/>
                    <a:pt x="610" y="2487"/>
                    <a:pt x="1348" y="2487"/>
                  </a:cubicBezTo>
                  <a:cubicBezTo>
                    <a:pt x="2086" y="2487"/>
                    <a:pt x="2696" y="1893"/>
                    <a:pt x="2696" y="1139"/>
                  </a:cubicBezTo>
                  <a:cubicBezTo>
                    <a:pt x="2696" y="658"/>
                    <a:pt x="2439" y="241"/>
                    <a:pt x="2054"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3"/>
            <p:cNvSpPr/>
            <p:nvPr/>
          </p:nvSpPr>
          <p:spPr>
            <a:xfrm>
              <a:off x="7054175" y="4085000"/>
              <a:ext cx="58175" cy="58175"/>
            </a:xfrm>
            <a:custGeom>
              <a:avLst/>
              <a:gdLst/>
              <a:ahLst/>
              <a:cxnLst/>
              <a:rect l="l" t="t" r="r" b="b"/>
              <a:pathLst>
                <a:path w="2327" h="2327" extrusionOk="0">
                  <a:moveTo>
                    <a:pt x="1188" y="402"/>
                  </a:moveTo>
                  <a:cubicBezTo>
                    <a:pt x="1605" y="402"/>
                    <a:pt x="1942" y="738"/>
                    <a:pt x="1942" y="1156"/>
                  </a:cubicBezTo>
                  <a:cubicBezTo>
                    <a:pt x="1942" y="1589"/>
                    <a:pt x="1605" y="1926"/>
                    <a:pt x="1188" y="1926"/>
                  </a:cubicBezTo>
                  <a:cubicBezTo>
                    <a:pt x="755" y="1926"/>
                    <a:pt x="418" y="1573"/>
                    <a:pt x="418" y="1156"/>
                  </a:cubicBezTo>
                  <a:cubicBezTo>
                    <a:pt x="418" y="738"/>
                    <a:pt x="755" y="402"/>
                    <a:pt x="1188" y="402"/>
                  </a:cubicBezTo>
                  <a:close/>
                  <a:moveTo>
                    <a:pt x="1156" y="0"/>
                  </a:moveTo>
                  <a:cubicBezTo>
                    <a:pt x="514" y="0"/>
                    <a:pt x="1" y="514"/>
                    <a:pt x="1" y="1156"/>
                  </a:cubicBezTo>
                  <a:cubicBezTo>
                    <a:pt x="1" y="1797"/>
                    <a:pt x="514" y="2327"/>
                    <a:pt x="1156" y="2327"/>
                  </a:cubicBezTo>
                  <a:cubicBezTo>
                    <a:pt x="1797" y="2327"/>
                    <a:pt x="2327" y="1797"/>
                    <a:pt x="2327" y="1156"/>
                  </a:cubicBezTo>
                  <a:cubicBezTo>
                    <a:pt x="2327" y="514"/>
                    <a:pt x="1797" y="0"/>
                    <a:pt x="115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3"/>
            <p:cNvSpPr/>
            <p:nvPr/>
          </p:nvSpPr>
          <p:spPr>
            <a:xfrm>
              <a:off x="5917100" y="1359625"/>
              <a:ext cx="46550" cy="83050"/>
            </a:xfrm>
            <a:custGeom>
              <a:avLst/>
              <a:gdLst/>
              <a:ahLst/>
              <a:cxnLst/>
              <a:rect l="l" t="t" r="r" b="b"/>
              <a:pathLst>
                <a:path w="1862" h="3322" extrusionOk="0">
                  <a:moveTo>
                    <a:pt x="899" y="658"/>
                  </a:moveTo>
                  <a:lnTo>
                    <a:pt x="899" y="1444"/>
                  </a:lnTo>
                  <a:lnTo>
                    <a:pt x="883" y="1444"/>
                  </a:lnTo>
                  <a:cubicBezTo>
                    <a:pt x="738" y="1396"/>
                    <a:pt x="642" y="1348"/>
                    <a:pt x="578" y="1284"/>
                  </a:cubicBezTo>
                  <a:cubicBezTo>
                    <a:pt x="498" y="1220"/>
                    <a:pt x="482" y="1139"/>
                    <a:pt x="482" y="1027"/>
                  </a:cubicBezTo>
                  <a:cubicBezTo>
                    <a:pt x="482" y="899"/>
                    <a:pt x="514" y="818"/>
                    <a:pt x="594" y="754"/>
                  </a:cubicBezTo>
                  <a:cubicBezTo>
                    <a:pt x="674" y="706"/>
                    <a:pt x="770" y="658"/>
                    <a:pt x="899" y="658"/>
                  </a:cubicBezTo>
                  <a:close/>
                  <a:moveTo>
                    <a:pt x="1027" y="1861"/>
                  </a:moveTo>
                  <a:cubicBezTo>
                    <a:pt x="1155" y="1909"/>
                    <a:pt x="1268" y="1958"/>
                    <a:pt x="1348" y="2022"/>
                  </a:cubicBezTo>
                  <a:cubicBezTo>
                    <a:pt x="1428" y="2086"/>
                    <a:pt x="1460" y="2182"/>
                    <a:pt x="1460" y="2278"/>
                  </a:cubicBezTo>
                  <a:cubicBezTo>
                    <a:pt x="1444" y="2423"/>
                    <a:pt x="1396" y="2503"/>
                    <a:pt x="1348" y="2583"/>
                  </a:cubicBezTo>
                  <a:cubicBezTo>
                    <a:pt x="1268" y="2663"/>
                    <a:pt x="1155" y="2680"/>
                    <a:pt x="1027" y="2680"/>
                  </a:cubicBezTo>
                  <a:lnTo>
                    <a:pt x="1027" y="1861"/>
                  </a:lnTo>
                  <a:close/>
                  <a:moveTo>
                    <a:pt x="883" y="0"/>
                  </a:moveTo>
                  <a:lnTo>
                    <a:pt x="883" y="321"/>
                  </a:lnTo>
                  <a:cubicBezTo>
                    <a:pt x="690" y="321"/>
                    <a:pt x="562" y="337"/>
                    <a:pt x="417" y="401"/>
                  </a:cubicBezTo>
                  <a:cubicBezTo>
                    <a:pt x="273" y="466"/>
                    <a:pt x="177" y="546"/>
                    <a:pt x="113" y="658"/>
                  </a:cubicBezTo>
                  <a:cubicBezTo>
                    <a:pt x="32" y="754"/>
                    <a:pt x="0" y="899"/>
                    <a:pt x="0" y="1027"/>
                  </a:cubicBezTo>
                  <a:cubicBezTo>
                    <a:pt x="0" y="1204"/>
                    <a:pt x="32" y="1316"/>
                    <a:pt x="113" y="1444"/>
                  </a:cubicBezTo>
                  <a:cubicBezTo>
                    <a:pt x="193" y="1540"/>
                    <a:pt x="305" y="1621"/>
                    <a:pt x="401" y="1669"/>
                  </a:cubicBezTo>
                  <a:cubicBezTo>
                    <a:pt x="498" y="1701"/>
                    <a:pt x="658" y="1765"/>
                    <a:pt x="867" y="1829"/>
                  </a:cubicBezTo>
                  <a:lnTo>
                    <a:pt x="867" y="2663"/>
                  </a:lnTo>
                  <a:cubicBezTo>
                    <a:pt x="738" y="2647"/>
                    <a:pt x="642" y="2599"/>
                    <a:pt x="578" y="2519"/>
                  </a:cubicBezTo>
                  <a:cubicBezTo>
                    <a:pt x="514" y="2439"/>
                    <a:pt x="466" y="2359"/>
                    <a:pt x="466" y="2262"/>
                  </a:cubicBezTo>
                  <a:lnTo>
                    <a:pt x="0" y="2262"/>
                  </a:lnTo>
                  <a:cubicBezTo>
                    <a:pt x="16" y="2471"/>
                    <a:pt x="97" y="2647"/>
                    <a:pt x="257" y="2792"/>
                  </a:cubicBezTo>
                  <a:cubicBezTo>
                    <a:pt x="417" y="2920"/>
                    <a:pt x="626" y="3000"/>
                    <a:pt x="867" y="3032"/>
                  </a:cubicBezTo>
                  <a:lnTo>
                    <a:pt x="867" y="3321"/>
                  </a:lnTo>
                  <a:lnTo>
                    <a:pt x="979" y="3321"/>
                  </a:lnTo>
                  <a:lnTo>
                    <a:pt x="979" y="3032"/>
                  </a:lnTo>
                  <a:cubicBezTo>
                    <a:pt x="1171" y="3032"/>
                    <a:pt x="1332" y="2984"/>
                    <a:pt x="1460" y="2920"/>
                  </a:cubicBezTo>
                  <a:cubicBezTo>
                    <a:pt x="1605" y="2872"/>
                    <a:pt x="1701" y="2760"/>
                    <a:pt x="1765" y="2663"/>
                  </a:cubicBezTo>
                  <a:cubicBezTo>
                    <a:pt x="1829" y="2551"/>
                    <a:pt x="1861" y="2423"/>
                    <a:pt x="1861" y="2311"/>
                  </a:cubicBezTo>
                  <a:cubicBezTo>
                    <a:pt x="1861" y="2150"/>
                    <a:pt x="1829" y="2006"/>
                    <a:pt x="1749" y="1909"/>
                  </a:cubicBezTo>
                  <a:cubicBezTo>
                    <a:pt x="1669" y="1797"/>
                    <a:pt x="1621" y="1717"/>
                    <a:pt x="1508" y="1669"/>
                  </a:cubicBezTo>
                  <a:cubicBezTo>
                    <a:pt x="1396" y="1621"/>
                    <a:pt x="1236" y="1556"/>
                    <a:pt x="1075" y="1508"/>
                  </a:cubicBezTo>
                  <a:lnTo>
                    <a:pt x="995" y="1476"/>
                  </a:lnTo>
                  <a:lnTo>
                    <a:pt x="995" y="658"/>
                  </a:lnTo>
                  <a:cubicBezTo>
                    <a:pt x="1107" y="674"/>
                    <a:pt x="1204" y="722"/>
                    <a:pt x="1268" y="786"/>
                  </a:cubicBezTo>
                  <a:cubicBezTo>
                    <a:pt x="1316" y="835"/>
                    <a:pt x="1364" y="915"/>
                    <a:pt x="1380" y="1027"/>
                  </a:cubicBezTo>
                  <a:lnTo>
                    <a:pt x="1845" y="1027"/>
                  </a:lnTo>
                  <a:cubicBezTo>
                    <a:pt x="1829" y="818"/>
                    <a:pt x="1733" y="658"/>
                    <a:pt x="1573" y="546"/>
                  </a:cubicBezTo>
                  <a:cubicBezTo>
                    <a:pt x="1444" y="417"/>
                    <a:pt x="1236" y="337"/>
                    <a:pt x="995" y="321"/>
                  </a:cubicBezTo>
                  <a:lnTo>
                    <a:pt x="995" y="0"/>
                  </a:ln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3"/>
            <p:cNvSpPr/>
            <p:nvPr/>
          </p:nvSpPr>
          <p:spPr>
            <a:xfrm>
              <a:off x="5869375" y="1330350"/>
              <a:ext cx="143600" cy="143600"/>
            </a:xfrm>
            <a:custGeom>
              <a:avLst/>
              <a:gdLst/>
              <a:ahLst/>
              <a:cxnLst/>
              <a:rect l="l" t="t" r="r" b="b"/>
              <a:pathLst>
                <a:path w="5744" h="5744" extrusionOk="0">
                  <a:moveTo>
                    <a:pt x="2872" y="401"/>
                  </a:moveTo>
                  <a:cubicBezTo>
                    <a:pt x="4236" y="401"/>
                    <a:pt x="5343" y="1508"/>
                    <a:pt x="5343" y="2872"/>
                  </a:cubicBezTo>
                  <a:cubicBezTo>
                    <a:pt x="5343" y="4236"/>
                    <a:pt x="4236" y="5343"/>
                    <a:pt x="2872" y="5343"/>
                  </a:cubicBezTo>
                  <a:cubicBezTo>
                    <a:pt x="1508" y="5343"/>
                    <a:pt x="401" y="4236"/>
                    <a:pt x="401" y="2872"/>
                  </a:cubicBezTo>
                  <a:cubicBezTo>
                    <a:pt x="401" y="1508"/>
                    <a:pt x="1508" y="401"/>
                    <a:pt x="2872" y="401"/>
                  </a:cubicBezTo>
                  <a:close/>
                  <a:moveTo>
                    <a:pt x="2872" y="0"/>
                  </a:moveTo>
                  <a:cubicBezTo>
                    <a:pt x="1284" y="0"/>
                    <a:pt x="0" y="1284"/>
                    <a:pt x="0" y="2872"/>
                  </a:cubicBezTo>
                  <a:cubicBezTo>
                    <a:pt x="0" y="4460"/>
                    <a:pt x="1284" y="5744"/>
                    <a:pt x="2872" y="5744"/>
                  </a:cubicBezTo>
                  <a:cubicBezTo>
                    <a:pt x="4460" y="5744"/>
                    <a:pt x="5744" y="4460"/>
                    <a:pt x="5744" y="2872"/>
                  </a:cubicBezTo>
                  <a:cubicBezTo>
                    <a:pt x="5744" y="1284"/>
                    <a:pt x="4460" y="0"/>
                    <a:pt x="2872"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3"/>
            <p:cNvSpPr/>
            <p:nvPr/>
          </p:nvSpPr>
          <p:spPr>
            <a:xfrm>
              <a:off x="5838875" y="1299850"/>
              <a:ext cx="204575" cy="204575"/>
            </a:xfrm>
            <a:custGeom>
              <a:avLst/>
              <a:gdLst/>
              <a:ahLst/>
              <a:cxnLst/>
              <a:rect l="l" t="t" r="r" b="b"/>
              <a:pathLst>
                <a:path w="8183" h="8183" extrusionOk="0">
                  <a:moveTo>
                    <a:pt x="4092" y="402"/>
                  </a:moveTo>
                  <a:cubicBezTo>
                    <a:pt x="6129" y="402"/>
                    <a:pt x="7782" y="2070"/>
                    <a:pt x="7782" y="4092"/>
                  </a:cubicBezTo>
                  <a:cubicBezTo>
                    <a:pt x="7798" y="6145"/>
                    <a:pt x="6129" y="7782"/>
                    <a:pt x="4092" y="7782"/>
                  </a:cubicBezTo>
                  <a:cubicBezTo>
                    <a:pt x="2038" y="7782"/>
                    <a:pt x="402" y="6113"/>
                    <a:pt x="402" y="4092"/>
                  </a:cubicBezTo>
                  <a:cubicBezTo>
                    <a:pt x="402" y="2054"/>
                    <a:pt x="2054" y="402"/>
                    <a:pt x="4092" y="402"/>
                  </a:cubicBezTo>
                  <a:close/>
                  <a:moveTo>
                    <a:pt x="4092" y="1"/>
                  </a:moveTo>
                  <a:cubicBezTo>
                    <a:pt x="1830" y="1"/>
                    <a:pt x="1" y="1846"/>
                    <a:pt x="1" y="4092"/>
                  </a:cubicBezTo>
                  <a:cubicBezTo>
                    <a:pt x="1" y="6338"/>
                    <a:pt x="1846" y="8183"/>
                    <a:pt x="4092" y="8183"/>
                  </a:cubicBezTo>
                  <a:cubicBezTo>
                    <a:pt x="6338" y="8183"/>
                    <a:pt x="8183" y="6338"/>
                    <a:pt x="8183" y="4092"/>
                  </a:cubicBezTo>
                  <a:cubicBezTo>
                    <a:pt x="8183" y="1846"/>
                    <a:pt x="6354" y="1"/>
                    <a:pt x="4092"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3"/>
            <p:cNvSpPr/>
            <p:nvPr/>
          </p:nvSpPr>
          <p:spPr>
            <a:xfrm>
              <a:off x="5684475" y="1244100"/>
              <a:ext cx="513400" cy="435200"/>
            </a:xfrm>
            <a:custGeom>
              <a:avLst/>
              <a:gdLst/>
              <a:ahLst/>
              <a:cxnLst/>
              <a:rect l="l" t="t" r="r" b="b"/>
              <a:pathLst>
                <a:path w="20536" h="17408" extrusionOk="0">
                  <a:moveTo>
                    <a:pt x="17102" y="402"/>
                  </a:moveTo>
                  <a:cubicBezTo>
                    <a:pt x="18787" y="402"/>
                    <a:pt x="20151" y="1766"/>
                    <a:pt x="20151" y="3450"/>
                  </a:cubicBezTo>
                  <a:lnTo>
                    <a:pt x="20151" y="11488"/>
                  </a:lnTo>
                  <a:lnTo>
                    <a:pt x="417" y="11488"/>
                  </a:lnTo>
                  <a:lnTo>
                    <a:pt x="417" y="3450"/>
                  </a:lnTo>
                  <a:cubicBezTo>
                    <a:pt x="417" y="1766"/>
                    <a:pt x="1781" y="402"/>
                    <a:pt x="3465" y="402"/>
                  </a:cubicBezTo>
                  <a:close/>
                  <a:moveTo>
                    <a:pt x="20135" y="11889"/>
                  </a:moveTo>
                  <a:cubicBezTo>
                    <a:pt x="20087" y="13541"/>
                    <a:pt x="18723" y="14841"/>
                    <a:pt x="17086" y="14841"/>
                  </a:cubicBezTo>
                  <a:lnTo>
                    <a:pt x="3465" y="14841"/>
                  </a:lnTo>
                  <a:cubicBezTo>
                    <a:pt x="1813" y="14841"/>
                    <a:pt x="481" y="13525"/>
                    <a:pt x="417" y="11889"/>
                  </a:cubicBezTo>
                  <a:close/>
                  <a:moveTo>
                    <a:pt x="12338" y="15274"/>
                  </a:moveTo>
                  <a:lnTo>
                    <a:pt x="12338" y="16894"/>
                  </a:lnTo>
                  <a:lnTo>
                    <a:pt x="8214" y="16894"/>
                  </a:lnTo>
                  <a:lnTo>
                    <a:pt x="8214" y="15274"/>
                  </a:lnTo>
                  <a:close/>
                  <a:moveTo>
                    <a:pt x="3449" y="1"/>
                  </a:moveTo>
                  <a:cubicBezTo>
                    <a:pt x="1540" y="1"/>
                    <a:pt x="0" y="1557"/>
                    <a:pt x="0" y="3450"/>
                  </a:cubicBezTo>
                  <a:lnTo>
                    <a:pt x="0" y="11825"/>
                  </a:lnTo>
                  <a:cubicBezTo>
                    <a:pt x="16" y="13718"/>
                    <a:pt x="1556" y="15274"/>
                    <a:pt x="3465" y="15274"/>
                  </a:cubicBezTo>
                  <a:lnTo>
                    <a:pt x="7813" y="15274"/>
                  </a:lnTo>
                  <a:lnTo>
                    <a:pt x="7813" y="17007"/>
                  </a:lnTo>
                  <a:lnTo>
                    <a:pt x="6369" y="17007"/>
                  </a:lnTo>
                  <a:cubicBezTo>
                    <a:pt x="6257" y="17007"/>
                    <a:pt x="6177" y="17087"/>
                    <a:pt x="6177" y="17215"/>
                  </a:cubicBezTo>
                  <a:cubicBezTo>
                    <a:pt x="6177" y="17328"/>
                    <a:pt x="6257" y="17408"/>
                    <a:pt x="6369" y="17408"/>
                  </a:cubicBezTo>
                  <a:lnTo>
                    <a:pt x="14183" y="17408"/>
                  </a:lnTo>
                  <a:cubicBezTo>
                    <a:pt x="14295" y="17408"/>
                    <a:pt x="14375" y="17328"/>
                    <a:pt x="14375" y="17215"/>
                  </a:cubicBezTo>
                  <a:cubicBezTo>
                    <a:pt x="14375" y="17087"/>
                    <a:pt x="14295" y="17007"/>
                    <a:pt x="14183" y="17007"/>
                  </a:cubicBezTo>
                  <a:lnTo>
                    <a:pt x="12739" y="17007"/>
                  </a:lnTo>
                  <a:lnTo>
                    <a:pt x="12739" y="15274"/>
                  </a:lnTo>
                  <a:lnTo>
                    <a:pt x="17086" y="15274"/>
                  </a:lnTo>
                  <a:cubicBezTo>
                    <a:pt x="18996" y="15274"/>
                    <a:pt x="20536" y="13718"/>
                    <a:pt x="20536" y="11825"/>
                  </a:cubicBezTo>
                  <a:lnTo>
                    <a:pt x="20536" y="3450"/>
                  </a:lnTo>
                  <a:cubicBezTo>
                    <a:pt x="20536" y="1557"/>
                    <a:pt x="18996" y="1"/>
                    <a:pt x="1708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3"/>
            <p:cNvSpPr/>
            <p:nvPr/>
          </p:nvSpPr>
          <p:spPr>
            <a:xfrm>
              <a:off x="5923100" y="1558550"/>
              <a:ext cx="36125" cy="36125"/>
            </a:xfrm>
            <a:custGeom>
              <a:avLst/>
              <a:gdLst/>
              <a:ahLst/>
              <a:cxnLst/>
              <a:rect l="l" t="t" r="r" b="b"/>
              <a:pathLst>
                <a:path w="1445" h="1445" extrusionOk="0">
                  <a:moveTo>
                    <a:pt x="723" y="1"/>
                  </a:moveTo>
                  <a:cubicBezTo>
                    <a:pt x="322" y="1"/>
                    <a:pt x="1" y="322"/>
                    <a:pt x="1" y="723"/>
                  </a:cubicBezTo>
                  <a:cubicBezTo>
                    <a:pt x="1" y="1124"/>
                    <a:pt x="338" y="1445"/>
                    <a:pt x="723" y="1445"/>
                  </a:cubicBezTo>
                  <a:cubicBezTo>
                    <a:pt x="1124" y="1445"/>
                    <a:pt x="1445" y="1124"/>
                    <a:pt x="1445" y="723"/>
                  </a:cubicBezTo>
                  <a:cubicBezTo>
                    <a:pt x="1445" y="322"/>
                    <a:pt x="1124" y="1"/>
                    <a:pt x="723"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6714450" y="1541825"/>
              <a:ext cx="290825" cy="234950"/>
            </a:xfrm>
            <a:custGeom>
              <a:avLst/>
              <a:gdLst/>
              <a:ahLst/>
              <a:cxnLst/>
              <a:rect l="l" t="t" r="r" b="b"/>
              <a:pathLst>
                <a:path w="11633" h="9398" extrusionOk="0">
                  <a:moveTo>
                    <a:pt x="7958" y="253"/>
                  </a:moveTo>
                  <a:cubicBezTo>
                    <a:pt x="8600" y="253"/>
                    <a:pt x="9178" y="493"/>
                    <a:pt x="9579" y="910"/>
                  </a:cubicBezTo>
                  <a:cubicBezTo>
                    <a:pt x="9590" y="977"/>
                    <a:pt x="9639" y="1013"/>
                    <a:pt x="9695" y="1013"/>
                  </a:cubicBezTo>
                  <a:cubicBezTo>
                    <a:pt x="9720" y="1013"/>
                    <a:pt x="9746" y="1006"/>
                    <a:pt x="9771" y="991"/>
                  </a:cubicBezTo>
                  <a:lnTo>
                    <a:pt x="10381" y="702"/>
                  </a:lnTo>
                  <a:lnTo>
                    <a:pt x="10654" y="590"/>
                  </a:lnTo>
                  <a:lnTo>
                    <a:pt x="10654" y="590"/>
                  </a:lnTo>
                  <a:cubicBezTo>
                    <a:pt x="10477" y="814"/>
                    <a:pt x="10220" y="1071"/>
                    <a:pt x="10044" y="1215"/>
                  </a:cubicBezTo>
                  <a:cubicBezTo>
                    <a:pt x="9996" y="1247"/>
                    <a:pt x="9980" y="1296"/>
                    <a:pt x="9964" y="1328"/>
                  </a:cubicBezTo>
                  <a:lnTo>
                    <a:pt x="9964" y="1376"/>
                  </a:lnTo>
                  <a:cubicBezTo>
                    <a:pt x="9964" y="1424"/>
                    <a:pt x="9964" y="1488"/>
                    <a:pt x="9996" y="1536"/>
                  </a:cubicBezTo>
                  <a:cubicBezTo>
                    <a:pt x="10044" y="1568"/>
                    <a:pt x="10076" y="1616"/>
                    <a:pt x="10140" y="1616"/>
                  </a:cubicBezTo>
                  <a:cubicBezTo>
                    <a:pt x="10140" y="1616"/>
                    <a:pt x="10159" y="1618"/>
                    <a:pt x="10191" y="1618"/>
                  </a:cubicBezTo>
                  <a:cubicBezTo>
                    <a:pt x="10272" y="1618"/>
                    <a:pt x="10443" y="1609"/>
                    <a:pt x="10638" y="1552"/>
                  </a:cubicBezTo>
                  <a:cubicBezTo>
                    <a:pt x="10702" y="1536"/>
                    <a:pt x="10782" y="1504"/>
                    <a:pt x="10878" y="1472"/>
                  </a:cubicBezTo>
                  <a:lnTo>
                    <a:pt x="10878" y="1472"/>
                  </a:lnTo>
                  <a:cubicBezTo>
                    <a:pt x="10798" y="1552"/>
                    <a:pt x="10734" y="1648"/>
                    <a:pt x="10638" y="1729"/>
                  </a:cubicBezTo>
                  <a:cubicBezTo>
                    <a:pt x="10381" y="1985"/>
                    <a:pt x="10220" y="2114"/>
                    <a:pt x="10156" y="2146"/>
                  </a:cubicBezTo>
                  <a:cubicBezTo>
                    <a:pt x="10076" y="2178"/>
                    <a:pt x="10012" y="2258"/>
                    <a:pt x="10012" y="2338"/>
                  </a:cubicBezTo>
                  <a:cubicBezTo>
                    <a:pt x="9916" y="5467"/>
                    <a:pt x="7830" y="8740"/>
                    <a:pt x="4060" y="8932"/>
                  </a:cubicBezTo>
                  <a:cubicBezTo>
                    <a:pt x="3972" y="8938"/>
                    <a:pt x="3884" y="8941"/>
                    <a:pt x="3796" y="8941"/>
                  </a:cubicBezTo>
                  <a:cubicBezTo>
                    <a:pt x="2882" y="8941"/>
                    <a:pt x="1939" y="8641"/>
                    <a:pt x="1076" y="8114"/>
                  </a:cubicBezTo>
                  <a:cubicBezTo>
                    <a:pt x="1188" y="8114"/>
                    <a:pt x="1284" y="8130"/>
                    <a:pt x="1413" y="8130"/>
                  </a:cubicBezTo>
                  <a:cubicBezTo>
                    <a:pt x="2199" y="8130"/>
                    <a:pt x="3001" y="7841"/>
                    <a:pt x="3707" y="7312"/>
                  </a:cubicBezTo>
                  <a:cubicBezTo>
                    <a:pt x="3755" y="7264"/>
                    <a:pt x="3787" y="7183"/>
                    <a:pt x="3787" y="7103"/>
                  </a:cubicBezTo>
                  <a:cubicBezTo>
                    <a:pt x="3755" y="7023"/>
                    <a:pt x="3723" y="6975"/>
                    <a:pt x="3643" y="6943"/>
                  </a:cubicBezTo>
                  <a:cubicBezTo>
                    <a:pt x="3161" y="6814"/>
                    <a:pt x="1894" y="6349"/>
                    <a:pt x="1701" y="5723"/>
                  </a:cubicBezTo>
                  <a:lnTo>
                    <a:pt x="2520" y="5707"/>
                  </a:lnTo>
                  <a:cubicBezTo>
                    <a:pt x="2616" y="5707"/>
                    <a:pt x="2696" y="5627"/>
                    <a:pt x="2712" y="5515"/>
                  </a:cubicBezTo>
                  <a:cubicBezTo>
                    <a:pt x="2728" y="5419"/>
                    <a:pt x="2680" y="5338"/>
                    <a:pt x="2568" y="5306"/>
                  </a:cubicBezTo>
                  <a:cubicBezTo>
                    <a:pt x="2568" y="5306"/>
                    <a:pt x="1958" y="5098"/>
                    <a:pt x="1637" y="4825"/>
                  </a:cubicBezTo>
                  <a:cubicBezTo>
                    <a:pt x="1156" y="4392"/>
                    <a:pt x="883" y="3862"/>
                    <a:pt x="851" y="3510"/>
                  </a:cubicBezTo>
                  <a:lnTo>
                    <a:pt x="851" y="3510"/>
                  </a:lnTo>
                  <a:cubicBezTo>
                    <a:pt x="915" y="3542"/>
                    <a:pt x="963" y="3558"/>
                    <a:pt x="1044" y="3590"/>
                  </a:cubicBezTo>
                  <a:cubicBezTo>
                    <a:pt x="1300" y="3692"/>
                    <a:pt x="1557" y="3703"/>
                    <a:pt x="1666" y="3703"/>
                  </a:cubicBezTo>
                  <a:cubicBezTo>
                    <a:pt x="1693" y="3703"/>
                    <a:pt x="1711" y="3702"/>
                    <a:pt x="1717" y="3702"/>
                  </a:cubicBezTo>
                  <a:cubicBezTo>
                    <a:pt x="1798" y="3702"/>
                    <a:pt x="1878" y="3638"/>
                    <a:pt x="1894" y="3558"/>
                  </a:cubicBezTo>
                  <a:cubicBezTo>
                    <a:pt x="1910" y="3477"/>
                    <a:pt x="1894" y="3381"/>
                    <a:pt x="1814" y="3333"/>
                  </a:cubicBezTo>
                  <a:cubicBezTo>
                    <a:pt x="1653" y="3221"/>
                    <a:pt x="1188" y="2836"/>
                    <a:pt x="1044" y="2483"/>
                  </a:cubicBezTo>
                  <a:cubicBezTo>
                    <a:pt x="851" y="1905"/>
                    <a:pt x="867" y="1231"/>
                    <a:pt x="1011" y="830"/>
                  </a:cubicBezTo>
                  <a:lnTo>
                    <a:pt x="1011" y="830"/>
                  </a:lnTo>
                  <a:cubicBezTo>
                    <a:pt x="1252" y="1135"/>
                    <a:pt x="1749" y="1616"/>
                    <a:pt x="2872" y="2178"/>
                  </a:cubicBezTo>
                  <a:cubicBezTo>
                    <a:pt x="3851" y="2675"/>
                    <a:pt x="4878" y="2980"/>
                    <a:pt x="5680" y="3012"/>
                  </a:cubicBezTo>
                  <a:cubicBezTo>
                    <a:pt x="5696" y="3028"/>
                    <a:pt x="5728" y="3028"/>
                    <a:pt x="5760" y="3028"/>
                  </a:cubicBezTo>
                  <a:cubicBezTo>
                    <a:pt x="5857" y="3028"/>
                    <a:pt x="5969" y="2932"/>
                    <a:pt x="5969" y="2820"/>
                  </a:cubicBezTo>
                  <a:cubicBezTo>
                    <a:pt x="5969" y="2772"/>
                    <a:pt x="5969" y="2755"/>
                    <a:pt x="5953" y="2707"/>
                  </a:cubicBezTo>
                  <a:cubicBezTo>
                    <a:pt x="5905" y="2547"/>
                    <a:pt x="5857" y="2258"/>
                    <a:pt x="5857" y="2050"/>
                  </a:cubicBezTo>
                  <a:cubicBezTo>
                    <a:pt x="5857" y="1055"/>
                    <a:pt x="6803" y="253"/>
                    <a:pt x="7958" y="253"/>
                  </a:cubicBezTo>
                  <a:close/>
                  <a:moveTo>
                    <a:pt x="7727" y="1"/>
                  </a:moveTo>
                  <a:cubicBezTo>
                    <a:pt x="6419" y="1"/>
                    <a:pt x="5423" y="950"/>
                    <a:pt x="5423" y="2098"/>
                  </a:cubicBezTo>
                  <a:cubicBezTo>
                    <a:pt x="5423" y="2210"/>
                    <a:pt x="5439" y="2435"/>
                    <a:pt x="5472" y="2627"/>
                  </a:cubicBezTo>
                  <a:cubicBezTo>
                    <a:pt x="4766" y="2547"/>
                    <a:pt x="3867" y="2274"/>
                    <a:pt x="3017" y="1857"/>
                  </a:cubicBezTo>
                  <a:cubicBezTo>
                    <a:pt x="1348" y="1007"/>
                    <a:pt x="1172" y="429"/>
                    <a:pt x="1172" y="429"/>
                  </a:cubicBezTo>
                  <a:cubicBezTo>
                    <a:pt x="1156" y="349"/>
                    <a:pt x="1108" y="285"/>
                    <a:pt x="1027" y="269"/>
                  </a:cubicBezTo>
                  <a:cubicBezTo>
                    <a:pt x="1009" y="265"/>
                    <a:pt x="990" y="263"/>
                    <a:pt x="971" y="263"/>
                  </a:cubicBezTo>
                  <a:cubicBezTo>
                    <a:pt x="912" y="263"/>
                    <a:pt x="859" y="284"/>
                    <a:pt x="835" y="333"/>
                  </a:cubicBezTo>
                  <a:cubicBezTo>
                    <a:pt x="482" y="686"/>
                    <a:pt x="322" y="1793"/>
                    <a:pt x="642" y="2659"/>
                  </a:cubicBezTo>
                  <a:cubicBezTo>
                    <a:pt x="723" y="2852"/>
                    <a:pt x="851" y="3060"/>
                    <a:pt x="995" y="3221"/>
                  </a:cubicBezTo>
                  <a:cubicBezTo>
                    <a:pt x="851" y="3157"/>
                    <a:pt x="787" y="3108"/>
                    <a:pt x="787" y="3108"/>
                  </a:cubicBezTo>
                  <a:cubicBezTo>
                    <a:pt x="763" y="3085"/>
                    <a:pt x="714" y="3070"/>
                    <a:pt x="664" y="3070"/>
                  </a:cubicBezTo>
                  <a:cubicBezTo>
                    <a:pt x="646" y="3070"/>
                    <a:pt x="628" y="3072"/>
                    <a:pt x="610" y="3076"/>
                  </a:cubicBezTo>
                  <a:cubicBezTo>
                    <a:pt x="546" y="3092"/>
                    <a:pt x="482" y="3141"/>
                    <a:pt x="466" y="3189"/>
                  </a:cubicBezTo>
                  <a:cubicBezTo>
                    <a:pt x="241" y="3718"/>
                    <a:pt x="626" y="4584"/>
                    <a:pt x="1332" y="5194"/>
                  </a:cubicBezTo>
                  <a:cubicBezTo>
                    <a:pt x="1413" y="5290"/>
                    <a:pt x="1509" y="5338"/>
                    <a:pt x="1605" y="5403"/>
                  </a:cubicBezTo>
                  <a:lnTo>
                    <a:pt x="1445" y="5403"/>
                  </a:lnTo>
                  <a:cubicBezTo>
                    <a:pt x="1348" y="5403"/>
                    <a:pt x="1268" y="5483"/>
                    <a:pt x="1252" y="5579"/>
                  </a:cubicBezTo>
                  <a:cubicBezTo>
                    <a:pt x="1188" y="6461"/>
                    <a:pt x="2439" y="7023"/>
                    <a:pt x="3113" y="7264"/>
                  </a:cubicBezTo>
                  <a:cubicBezTo>
                    <a:pt x="2568" y="7617"/>
                    <a:pt x="1990" y="7793"/>
                    <a:pt x="1413" y="7793"/>
                  </a:cubicBezTo>
                  <a:cubicBezTo>
                    <a:pt x="1027" y="7793"/>
                    <a:pt x="642" y="7729"/>
                    <a:pt x="289" y="7633"/>
                  </a:cubicBezTo>
                  <a:cubicBezTo>
                    <a:pt x="273" y="7630"/>
                    <a:pt x="258" y="7629"/>
                    <a:pt x="243" y="7629"/>
                  </a:cubicBezTo>
                  <a:cubicBezTo>
                    <a:pt x="167" y="7629"/>
                    <a:pt x="102" y="7662"/>
                    <a:pt x="49" y="7729"/>
                  </a:cubicBezTo>
                  <a:cubicBezTo>
                    <a:pt x="1" y="7809"/>
                    <a:pt x="33" y="7905"/>
                    <a:pt x="81" y="7970"/>
                  </a:cubicBezTo>
                  <a:cubicBezTo>
                    <a:pt x="1204" y="8884"/>
                    <a:pt x="2520" y="9397"/>
                    <a:pt x="3819" y="9397"/>
                  </a:cubicBezTo>
                  <a:lnTo>
                    <a:pt x="4076" y="9397"/>
                  </a:lnTo>
                  <a:cubicBezTo>
                    <a:pt x="8055" y="9189"/>
                    <a:pt x="10252" y="5804"/>
                    <a:pt x="10413" y="2531"/>
                  </a:cubicBezTo>
                  <a:cubicBezTo>
                    <a:pt x="10509" y="2467"/>
                    <a:pt x="10702" y="2338"/>
                    <a:pt x="10942" y="2066"/>
                  </a:cubicBezTo>
                  <a:cubicBezTo>
                    <a:pt x="11343" y="1665"/>
                    <a:pt x="11600" y="1215"/>
                    <a:pt x="11600" y="1183"/>
                  </a:cubicBezTo>
                  <a:cubicBezTo>
                    <a:pt x="11632" y="1103"/>
                    <a:pt x="11616" y="1023"/>
                    <a:pt x="11584" y="975"/>
                  </a:cubicBezTo>
                  <a:cubicBezTo>
                    <a:pt x="11552" y="932"/>
                    <a:pt x="11499" y="910"/>
                    <a:pt x="11443" y="910"/>
                  </a:cubicBezTo>
                  <a:cubicBezTo>
                    <a:pt x="11415" y="910"/>
                    <a:pt x="11386" y="916"/>
                    <a:pt x="11359" y="927"/>
                  </a:cubicBezTo>
                  <a:cubicBezTo>
                    <a:pt x="11231" y="975"/>
                    <a:pt x="10974" y="1087"/>
                    <a:pt x="10782" y="1167"/>
                  </a:cubicBezTo>
                  <a:cubicBezTo>
                    <a:pt x="10990" y="943"/>
                    <a:pt x="11199" y="686"/>
                    <a:pt x="11263" y="509"/>
                  </a:cubicBezTo>
                  <a:cubicBezTo>
                    <a:pt x="11295" y="381"/>
                    <a:pt x="11279" y="301"/>
                    <a:pt x="11231" y="221"/>
                  </a:cubicBezTo>
                  <a:cubicBezTo>
                    <a:pt x="11231" y="205"/>
                    <a:pt x="11215" y="189"/>
                    <a:pt x="11199" y="189"/>
                  </a:cubicBezTo>
                  <a:lnTo>
                    <a:pt x="11183" y="189"/>
                  </a:lnTo>
                  <a:lnTo>
                    <a:pt x="11167" y="172"/>
                  </a:lnTo>
                  <a:cubicBezTo>
                    <a:pt x="11167" y="172"/>
                    <a:pt x="11135" y="172"/>
                    <a:pt x="11135" y="140"/>
                  </a:cubicBezTo>
                  <a:lnTo>
                    <a:pt x="11119" y="140"/>
                  </a:lnTo>
                  <a:cubicBezTo>
                    <a:pt x="11103" y="140"/>
                    <a:pt x="11087" y="124"/>
                    <a:pt x="11055" y="124"/>
                  </a:cubicBezTo>
                  <a:cubicBezTo>
                    <a:pt x="11039" y="124"/>
                    <a:pt x="11023" y="124"/>
                    <a:pt x="11007" y="140"/>
                  </a:cubicBezTo>
                  <a:lnTo>
                    <a:pt x="10252" y="461"/>
                  </a:lnTo>
                  <a:lnTo>
                    <a:pt x="9771" y="686"/>
                  </a:lnTo>
                  <a:cubicBezTo>
                    <a:pt x="9322" y="253"/>
                    <a:pt x="8648" y="12"/>
                    <a:pt x="7974" y="12"/>
                  </a:cubicBezTo>
                  <a:cubicBezTo>
                    <a:pt x="7891" y="5"/>
                    <a:pt x="7808" y="1"/>
                    <a:pt x="7727"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5331900" y="858250"/>
              <a:ext cx="321700" cy="283600"/>
            </a:xfrm>
            <a:custGeom>
              <a:avLst/>
              <a:gdLst/>
              <a:ahLst/>
              <a:cxnLst/>
              <a:rect l="l" t="t" r="r" b="b"/>
              <a:pathLst>
                <a:path w="12868" h="11344" extrusionOk="0">
                  <a:moveTo>
                    <a:pt x="9932" y="1"/>
                  </a:moveTo>
                  <a:cubicBezTo>
                    <a:pt x="11472" y="1092"/>
                    <a:pt x="12467" y="2889"/>
                    <a:pt x="12467" y="4910"/>
                  </a:cubicBezTo>
                  <a:cubicBezTo>
                    <a:pt x="12467" y="8247"/>
                    <a:pt x="9771" y="10943"/>
                    <a:pt x="6434" y="10943"/>
                  </a:cubicBezTo>
                  <a:cubicBezTo>
                    <a:pt x="5392" y="10943"/>
                    <a:pt x="4349" y="10670"/>
                    <a:pt x="3434" y="10140"/>
                  </a:cubicBezTo>
                  <a:cubicBezTo>
                    <a:pt x="3386" y="10124"/>
                    <a:pt x="3370" y="10124"/>
                    <a:pt x="3322" y="10124"/>
                  </a:cubicBezTo>
                  <a:cubicBezTo>
                    <a:pt x="3306" y="10124"/>
                    <a:pt x="3290" y="10124"/>
                    <a:pt x="3274" y="10140"/>
                  </a:cubicBezTo>
                  <a:lnTo>
                    <a:pt x="1172" y="10862"/>
                  </a:lnTo>
                  <a:lnTo>
                    <a:pt x="1172" y="10862"/>
                  </a:lnTo>
                  <a:lnTo>
                    <a:pt x="1605" y="8648"/>
                  </a:lnTo>
                  <a:cubicBezTo>
                    <a:pt x="1621" y="8584"/>
                    <a:pt x="1605" y="8520"/>
                    <a:pt x="1573" y="8488"/>
                  </a:cubicBezTo>
                  <a:cubicBezTo>
                    <a:pt x="803" y="7445"/>
                    <a:pt x="402" y="6210"/>
                    <a:pt x="402" y="4958"/>
                  </a:cubicBezTo>
                  <a:cubicBezTo>
                    <a:pt x="402" y="2921"/>
                    <a:pt x="1413" y="1124"/>
                    <a:pt x="2953" y="33"/>
                  </a:cubicBezTo>
                  <a:lnTo>
                    <a:pt x="2295" y="33"/>
                  </a:lnTo>
                  <a:cubicBezTo>
                    <a:pt x="899" y="1204"/>
                    <a:pt x="1" y="2969"/>
                    <a:pt x="1" y="4926"/>
                  </a:cubicBezTo>
                  <a:cubicBezTo>
                    <a:pt x="1" y="6274"/>
                    <a:pt x="402" y="7541"/>
                    <a:pt x="1188" y="8648"/>
                  </a:cubicBezTo>
                  <a:lnTo>
                    <a:pt x="707" y="11135"/>
                  </a:lnTo>
                  <a:cubicBezTo>
                    <a:pt x="691" y="11215"/>
                    <a:pt x="723" y="11263"/>
                    <a:pt x="771" y="11312"/>
                  </a:cubicBezTo>
                  <a:cubicBezTo>
                    <a:pt x="803" y="11344"/>
                    <a:pt x="851" y="11344"/>
                    <a:pt x="899" y="11344"/>
                  </a:cubicBezTo>
                  <a:cubicBezTo>
                    <a:pt x="931" y="11344"/>
                    <a:pt x="947" y="11344"/>
                    <a:pt x="964" y="11328"/>
                  </a:cubicBezTo>
                  <a:lnTo>
                    <a:pt x="3306" y="10525"/>
                  </a:lnTo>
                  <a:cubicBezTo>
                    <a:pt x="4268" y="11071"/>
                    <a:pt x="5327" y="11344"/>
                    <a:pt x="6434" y="11344"/>
                  </a:cubicBezTo>
                  <a:cubicBezTo>
                    <a:pt x="9996" y="11344"/>
                    <a:pt x="12868" y="8456"/>
                    <a:pt x="12868" y="4910"/>
                  </a:cubicBezTo>
                  <a:cubicBezTo>
                    <a:pt x="12868" y="2937"/>
                    <a:pt x="11985" y="1172"/>
                    <a:pt x="10590"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5391275" y="889250"/>
              <a:ext cx="201775" cy="185625"/>
            </a:xfrm>
            <a:custGeom>
              <a:avLst/>
              <a:gdLst/>
              <a:ahLst/>
              <a:cxnLst/>
              <a:rect l="l" t="t" r="r" b="b"/>
              <a:pathLst>
                <a:path w="8071" h="7425" extrusionOk="0">
                  <a:moveTo>
                    <a:pt x="1557" y="365"/>
                  </a:moveTo>
                  <a:cubicBezTo>
                    <a:pt x="1797" y="365"/>
                    <a:pt x="1910" y="429"/>
                    <a:pt x="1958" y="462"/>
                  </a:cubicBezTo>
                  <a:cubicBezTo>
                    <a:pt x="2054" y="638"/>
                    <a:pt x="2455" y="1601"/>
                    <a:pt x="2599" y="1954"/>
                  </a:cubicBezTo>
                  <a:cubicBezTo>
                    <a:pt x="2599" y="1954"/>
                    <a:pt x="2648" y="2082"/>
                    <a:pt x="2551" y="2210"/>
                  </a:cubicBezTo>
                  <a:cubicBezTo>
                    <a:pt x="2439" y="2403"/>
                    <a:pt x="2134" y="2708"/>
                    <a:pt x="2134" y="2708"/>
                  </a:cubicBezTo>
                  <a:lnTo>
                    <a:pt x="2118" y="2724"/>
                  </a:lnTo>
                  <a:cubicBezTo>
                    <a:pt x="2022" y="2852"/>
                    <a:pt x="1893" y="3157"/>
                    <a:pt x="2118" y="3430"/>
                  </a:cubicBezTo>
                  <a:cubicBezTo>
                    <a:pt x="2166" y="3478"/>
                    <a:pt x="2182" y="3510"/>
                    <a:pt x="2214" y="3574"/>
                  </a:cubicBezTo>
                  <a:cubicBezTo>
                    <a:pt x="2407" y="3831"/>
                    <a:pt x="2664" y="4216"/>
                    <a:pt x="3145" y="4681"/>
                  </a:cubicBezTo>
                  <a:cubicBezTo>
                    <a:pt x="3722" y="5259"/>
                    <a:pt x="4781" y="5660"/>
                    <a:pt x="4845" y="5676"/>
                  </a:cubicBezTo>
                  <a:cubicBezTo>
                    <a:pt x="4862" y="5676"/>
                    <a:pt x="4862" y="5676"/>
                    <a:pt x="4894" y="5692"/>
                  </a:cubicBezTo>
                  <a:cubicBezTo>
                    <a:pt x="4898" y="5692"/>
                    <a:pt x="4921" y="5694"/>
                    <a:pt x="4955" y="5694"/>
                  </a:cubicBezTo>
                  <a:cubicBezTo>
                    <a:pt x="5041" y="5694"/>
                    <a:pt x="5196" y="5678"/>
                    <a:pt x="5311" y="5563"/>
                  </a:cubicBezTo>
                  <a:cubicBezTo>
                    <a:pt x="5407" y="5451"/>
                    <a:pt x="5856" y="4890"/>
                    <a:pt x="5952" y="4777"/>
                  </a:cubicBezTo>
                  <a:cubicBezTo>
                    <a:pt x="5965" y="4764"/>
                    <a:pt x="6020" y="4720"/>
                    <a:pt x="6099" y="4720"/>
                  </a:cubicBezTo>
                  <a:cubicBezTo>
                    <a:pt x="6118" y="4720"/>
                    <a:pt x="6139" y="4723"/>
                    <a:pt x="6161" y="4729"/>
                  </a:cubicBezTo>
                  <a:cubicBezTo>
                    <a:pt x="6450" y="4857"/>
                    <a:pt x="7653" y="5451"/>
                    <a:pt x="7669" y="5483"/>
                  </a:cubicBezTo>
                  <a:cubicBezTo>
                    <a:pt x="7669" y="5483"/>
                    <a:pt x="7685" y="5499"/>
                    <a:pt x="7685" y="5563"/>
                  </a:cubicBezTo>
                  <a:cubicBezTo>
                    <a:pt x="7685" y="5772"/>
                    <a:pt x="7589" y="6221"/>
                    <a:pt x="7493" y="6333"/>
                  </a:cubicBezTo>
                  <a:lnTo>
                    <a:pt x="7477" y="6366"/>
                  </a:lnTo>
                  <a:cubicBezTo>
                    <a:pt x="7284" y="6542"/>
                    <a:pt x="6835" y="7007"/>
                    <a:pt x="6145" y="7007"/>
                  </a:cubicBezTo>
                  <a:cubicBezTo>
                    <a:pt x="5471" y="7007"/>
                    <a:pt x="3626" y="6398"/>
                    <a:pt x="2664" y="5435"/>
                  </a:cubicBezTo>
                  <a:cubicBezTo>
                    <a:pt x="1781" y="4553"/>
                    <a:pt x="835" y="3510"/>
                    <a:pt x="642" y="2611"/>
                  </a:cubicBezTo>
                  <a:cubicBezTo>
                    <a:pt x="369" y="1681"/>
                    <a:pt x="434" y="1360"/>
                    <a:pt x="642" y="1071"/>
                  </a:cubicBezTo>
                  <a:cubicBezTo>
                    <a:pt x="819" y="750"/>
                    <a:pt x="1123" y="397"/>
                    <a:pt x="1252" y="381"/>
                  </a:cubicBezTo>
                  <a:cubicBezTo>
                    <a:pt x="1380" y="365"/>
                    <a:pt x="1476" y="365"/>
                    <a:pt x="1557" y="365"/>
                  </a:cubicBezTo>
                  <a:close/>
                  <a:moveTo>
                    <a:pt x="1593" y="1"/>
                  </a:moveTo>
                  <a:cubicBezTo>
                    <a:pt x="1480" y="1"/>
                    <a:pt x="1356" y="10"/>
                    <a:pt x="1220" y="28"/>
                  </a:cubicBezTo>
                  <a:cubicBezTo>
                    <a:pt x="803" y="77"/>
                    <a:pt x="401" y="750"/>
                    <a:pt x="305" y="879"/>
                  </a:cubicBezTo>
                  <a:cubicBezTo>
                    <a:pt x="16" y="1328"/>
                    <a:pt x="0" y="1793"/>
                    <a:pt x="209" y="2756"/>
                  </a:cubicBezTo>
                  <a:cubicBezTo>
                    <a:pt x="417" y="3718"/>
                    <a:pt x="1396" y="4793"/>
                    <a:pt x="2343" y="5740"/>
                  </a:cubicBezTo>
                  <a:cubicBezTo>
                    <a:pt x="3353" y="6767"/>
                    <a:pt x="5263" y="7424"/>
                    <a:pt x="6129" y="7424"/>
                  </a:cubicBezTo>
                  <a:cubicBezTo>
                    <a:pt x="6979" y="7424"/>
                    <a:pt x="7541" y="6863"/>
                    <a:pt x="7733" y="6654"/>
                  </a:cubicBezTo>
                  <a:lnTo>
                    <a:pt x="7749" y="6638"/>
                  </a:lnTo>
                  <a:cubicBezTo>
                    <a:pt x="7990" y="6398"/>
                    <a:pt x="8070" y="5772"/>
                    <a:pt x="8070" y="5579"/>
                  </a:cubicBezTo>
                  <a:cubicBezTo>
                    <a:pt x="8070" y="5323"/>
                    <a:pt x="7910" y="5178"/>
                    <a:pt x="7813" y="5130"/>
                  </a:cubicBezTo>
                  <a:cubicBezTo>
                    <a:pt x="7717" y="5082"/>
                    <a:pt x="6594" y="4537"/>
                    <a:pt x="6305" y="4392"/>
                  </a:cubicBezTo>
                  <a:cubicBezTo>
                    <a:pt x="6217" y="4350"/>
                    <a:pt x="6134" y="4333"/>
                    <a:pt x="6059" y="4333"/>
                  </a:cubicBezTo>
                  <a:cubicBezTo>
                    <a:pt x="5846" y="4333"/>
                    <a:pt x="5691" y="4466"/>
                    <a:pt x="5632" y="4537"/>
                  </a:cubicBezTo>
                  <a:cubicBezTo>
                    <a:pt x="5423" y="4793"/>
                    <a:pt x="5086" y="5210"/>
                    <a:pt x="5022" y="5275"/>
                  </a:cubicBezTo>
                  <a:cubicBezTo>
                    <a:pt x="5006" y="5291"/>
                    <a:pt x="4990" y="5291"/>
                    <a:pt x="4958" y="5291"/>
                  </a:cubicBezTo>
                  <a:cubicBezTo>
                    <a:pt x="4813" y="5243"/>
                    <a:pt x="3899" y="4874"/>
                    <a:pt x="3450" y="4392"/>
                  </a:cubicBezTo>
                  <a:cubicBezTo>
                    <a:pt x="3000" y="3959"/>
                    <a:pt x="2744" y="3574"/>
                    <a:pt x="2551" y="3333"/>
                  </a:cubicBezTo>
                  <a:cubicBezTo>
                    <a:pt x="2519" y="3269"/>
                    <a:pt x="2471" y="3237"/>
                    <a:pt x="2455" y="3189"/>
                  </a:cubicBezTo>
                  <a:cubicBezTo>
                    <a:pt x="2407" y="3093"/>
                    <a:pt x="2439" y="3012"/>
                    <a:pt x="2455" y="2996"/>
                  </a:cubicBezTo>
                  <a:cubicBezTo>
                    <a:pt x="2519" y="2932"/>
                    <a:pt x="2808" y="2643"/>
                    <a:pt x="2920" y="2451"/>
                  </a:cubicBezTo>
                  <a:cubicBezTo>
                    <a:pt x="3081" y="2210"/>
                    <a:pt x="3033" y="1954"/>
                    <a:pt x="2984" y="1825"/>
                  </a:cubicBezTo>
                  <a:cubicBezTo>
                    <a:pt x="2952" y="1761"/>
                    <a:pt x="2439" y="526"/>
                    <a:pt x="2311" y="301"/>
                  </a:cubicBezTo>
                  <a:cubicBezTo>
                    <a:pt x="2212" y="103"/>
                    <a:pt x="1970" y="1"/>
                    <a:pt x="1593"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6556425" y="4536625"/>
              <a:ext cx="32125" cy="32100"/>
            </a:xfrm>
            <a:custGeom>
              <a:avLst/>
              <a:gdLst/>
              <a:ahLst/>
              <a:cxnLst/>
              <a:rect l="l" t="t" r="r" b="b"/>
              <a:pathLst>
                <a:path w="1285" h="1284" extrusionOk="0">
                  <a:moveTo>
                    <a:pt x="642" y="0"/>
                  </a:moveTo>
                  <a:cubicBezTo>
                    <a:pt x="273" y="0"/>
                    <a:pt x="1" y="289"/>
                    <a:pt x="1" y="642"/>
                  </a:cubicBezTo>
                  <a:cubicBezTo>
                    <a:pt x="1" y="1011"/>
                    <a:pt x="273" y="1284"/>
                    <a:pt x="642" y="1284"/>
                  </a:cubicBezTo>
                  <a:cubicBezTo>
                    <a:pt x="995" y="1284"/>
                    <a:pt x="1284" y="1011"/>
                    <a:pt x="1284" y="642"/>
                  </a:cubicBezTo>
                  <a:cubicBezTo>
                    <a:pt x="1268" y="305"/>
                    <a:pt x="995" y="0"/>
                    <a:pt x="642"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a:off x="6416850" y="4560275"/>
              <a:ext cx="149625" cy="149250"/>
            </a:xfrm>
            <a:custGeom>
              <a:avLst/>
              <a:gdLst/>
              <a:ahLst/>
              <a:cxnLst/>
              <a:rect l="l" t="t" r="r" b="b"/>
              <a:pathLst>
                <a:path w="5985" h="5970" extrusionOk="0">
                  <a:moveTo>
                    <a:pt x="2985" y="402"/>
                  </a:moveTo>
                  <a:cubicBezTo>
                    <a:pt x="4412" y="402"/>
                    <a:pt x="5584" y="1557"/>
                    <a:pt x="5584" y="2985"/>
                  </a:cubicBezTo>
                  <a:cubicBezTo>
                    <a:pt x="5584" y="4413"/>
                    <a:pt x="4412" y="5568"/>
                    <a:pt x="2985" y="5568"/>
                  </a:cubicBezTo>
                  <a:cubicBezTo>
                    <a:pt x="1573" y="5568"/>
                    <a:pt x="402" y="4413"/>
                    <a:pt x="402" y="2985"/>
                  </a:cubicBezTo>
                  <a:cubicBezTo>
                    <a:pt x="402" y="1557"/>
                    <a:pt x="1557" y="402"/>
                    <a:pt x="2985" y="402"/>
                  </a:cubicBezTo>
                  <a:close/>
                  <a:moveTo>
                    <a:pt x="2985" y="1"/>
                  </a:moveTo>
                  <a:cubicBezTo>
                    <a:pt x="1348" y="1"/>
                    <a:pt x="0" y="1349"/>
                    <a:pt x="0" y="2985"/>
                  </a:cubicBezTo>
                  <a:cubicBezTo>
                    <a:pt x="0" y="4638"/>
                    <a:pt x="1348" y="5969"/>
                    <a:pt x="2985" y="5969"/>
                  </a:cubicBezTo>
                  <a:cubicBezTo>
                    <a:pt x="4637" y="5969"/>
                    <a:pt x="5985" y="4621"/>
                    <a:pt x="5985" y="2985"/>
                  </a:cubicBezTo>
                  <a:cubicBezTo>
                    <a:pt x="5985" y="1349"/>
                    <a:pt x="4637" y="1"/>
                    <a:pt x="2985"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p:nvPr/>
          </p:nvSpPr>
          <p:spPr>
            <a:xfrm>
              <a:off x="6344250" y="4494100"/>
              <a:ext cx="294425" cy="281200"/>
            </a:xfrm>
            <a:custGeom>
              <a:avLst/>
              <a:gdLst/>
              <a:ahLst/>
              <a:cxnLst/>
              <a:rect l="l" t="t" r="r" b="b"/>
              <a:pathLst>
                <a:path w="11777" h="11248" extrusionOk="0">
                  <a:moveTo>
                    <a:pt x="7509" y="402"/>
                  </a:moveTo>
                  <a:cubicBezTo>
                    <a:pt x="9643" y="402"/>
                    <a:pt x="11359" y="2119"/>
                    <a:pt x="11359" y="4252"/>
                  </a:cubicBezTo>
                  <a:lnTo>
                    <a:pt x="11359" y="6996"/>
                  </a:lnTo>
                  <a:cubicBezTo>
                    <a:pt x="11359" y="9129"/>
                    <a:pt x="9643" y="10846"/>
                    <a:pt x="7509" y="10846"/>
                  </a:cubicBezTo>
                  <a:lnTo>
                    <a:pt x="4252" y="10846"/>
                  </a:lnTo>
                  <a:cubicBezTo>
                    <a:pt x="2118" y="10846"/>
                    <a:pt x="402" y="9129"/>
                    <a:pt x="402" y="6996"/>
                  </a:cubicBezTo>
                  <a:lnTo>
                    <a:pt x="402" y="4252"/>
                  </a:lnTo>
                  <a:cubicBezTo>
                    <a:pt x="402" y="2119"/>
                    <a:pt x="2118" y="402"/>
                    <a:pt x="4252" y="402"/>
                  </a:cubicBezTo>
                  <a:close/>
                  <a:moveTo>
                    <a:pt x="4252" y="1"/>
                  </a:moveTo>
                  <a:cubicBezTo>
                    <a:pt x="1910" y="1"/>
                    <a:pt x="1" y="1910"/>
                    <a:pt x="1" y="4252"/>
                  </a:cubicBezTo>
                  <a:lnTo>
                    <a:pt x="1" y="6996"/>
                  </a:lnTo>
                  <a:cubicBezTo>
                    <a:pt x="1" y="9338"/>
                    <a:pt x="1910" y="11247"/>
                    <a:pt x="4252" y="11247"/>
                  </a:cubicBezTo>
                  <a:lnTo>
                    <a:pt x="7525" y="11247"/>
                  </a:lnTo>
                  <a:cubicBezTo>
                    <a:pt x="9867" y="11247"/>
                    <a:pt x="11776" y="9338"/>
                    <a:pt x="11776" y="6996"/>
                  </a:cubicBezTo>
                  <a:lnTo>
                    <a:pt x="11776" y="4252"/>
                  </a:lnTo>
                  <a:cubicBezTo>
                    <a:pt x="11760" y="1910"/>
                    <a:pt x="9867" y="1"/>
                    <a:pt x="7525"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a:off x="6371925" y="928450"/>
              <a:ext cx="415950" cy="383875"/>
            </a:xfrm>
            <a:custGeom>
              <a:avLst/>
              <a:gdLst/>
              <a:ahLst/>
              <a:cxnLst/>
              <a:rect l="l" t="t" r="r" b="b"/>
              <a:pathLst>
                <a:path w="16638" h="15355" extrusionOk="0">
                  <a:moveTo>
                    <a:pt x="11022" y="434"/>
                  </a:moveTo>
                  <a:cubicBezTo>
                    <a:pt x="13926" y="434"/>
                    <a:pt x="16285" y="2776"/>
                    <a:pt x="16285" y="5696"/>
                  </a:cubicBezTo>
                  <a:cubicBezTo>
                    <a:pt x="16237" y="8536"/>
                    <a:pt x="13862" y="10894"/>
                    <a:pt x="10990" y="10894"/>
                  </a:cubicBezTo>
                  <a:cubicBezTo>
                    <a:pt x="10429" y="10894"/>
                    <a:pt x="9835" y="10782"/>
                    <a:pt x="9322" y="10605"/>
                  </a:cubicBezTo>
                  <a:cubicBezTo>
                    <a:pt x="9306" y="10605"/>
                    <a:pt x="9274" y="10589"/>
                    <a:pt x="9258" y="10589"/>
                  </a:cubicBezTo>
                  <a:cubicBezTo>
                    <a:pt x="9177" y="10573"/>
                    <a:pt x="9097" y="10525"/>
                    <a:pt x="9033" y="10509"/>
                  </a:cubicBezTo>
                  <a:cubicBezTo>
                    <a:pt x="9001" y="10493"/>
                    <a:pt x="8953" y="10461"/>
                    <a:pt x="8937" y="10461"/>
                  </a:cubicBezTo>
                  <a:cubicBezTo>
                    <a:pt x="8873" y="10445"/>
                    <a:pt x="8824" y="10413"/>
                    <a:pt x="8760" y="10381"/>
                  </a:cubicBezTo>
                  <a:cubicBezTo>
                    <a:pt x="8712" y="10365"/>
                    <a:pt x="8696" y="10349"/>
                    <a:pt x="8664" y="10349"/>
                  </a:cubicBezTo>
                  <a:cubicBezTo>
                    <a:pt x="8584" y="10300"/>
                    <a:pt x="8472" y="10268"/>
                    <a:pt x="8391" y="10204"/>
                  </a:cubicBezTo>
                  <a:cubicBezTo>
                    <a:pt x="8375" y="10188"/>
                    <a:pt x="8359" y="10188"/>
                    <a:pt x="8311" y="10188"/>
                  </a:cubicBezTo>
                  <a:lnTo>
                    <a:pt x="8279" y="10188"/>
                  </a:lnTo>
                  <a:cubicBezTo>
                    <a:pt x="8263" y="10188"/>
                    <a:pt x="8231" y="10188"/>
                    <a:pt x="8215" y="10204"/>
                  </a:cubicBezTo>
                  <a:lnTo>
                    <a:pt x="6434" y="10830"/>
                  </a:lnTo>
                  <a:lnTo>
                    <a:pt x="6787" y="8921"/>
                  </a:lnTo>
                  <a:cubicBezTo>
                    <a:pt x="6819" y="8857"/>
                    <a:pt x="6787" y="8792"/>
                    <a:pt x="6755" y="8760"/>
                  </a:cubicBezTo>
                  <a:cubicBezTo>
                    <a:pt x="6675" y="8664"/>
                    <a:pt x="6610" y="8552"/>
                    <a:pt x="6530" y="8439"/>
                  </a:cubicBezTo>
                  <a:cubicBezTo>
                    <a:pt x="6514" y="8391"/>
                    <a:pt x="6466" y="8343"/>
                    <a:pt x="6450" y="8295"/>
                  </a:cubicBezTo>
                  <a:cubicBezTo>
                    <a:pt x="6418" y="8231"/>
                    <a:pt x="6370" y="8183"/>
                    <a:pt x="6354" y="8119"/>
                  </a:cubicBezTo>
                  <a:cubicBezTo>
                    <a:pt x="6306" y="8054"/>
                    <a:pt x="6290" y="7990"/>
                    <a:pt x="6258" y="7942"/>
                  </a:cubicBezTo>
                  <a:cubicBezTo>
                    <a:pt x="6225" y="7894"/>
                    <a:pt x="6209" y="7830"/>
                    <a:pt x="6193" y="7798"/>
                  </a:cubicBezTo>
                  <a:cubicBezTo>
                    <a:pt x="6145" y="7717"/>
                    <a:pt x="6129" y="7653"/>
                    <a:pt x="6113" y="7573"/>
                  </a:cubicBezTo>
                  <a:cubicBezTo>
                    <a:pt x="6097" y="7541"/>
                    <a:pt x="6097" y="7493"/>
                    <a:pt x="6065" y="7461"/>
                  </a:cubicBezTo>
                  <a:cubicBezTo>
                    <a:pt x="6049" y="7381"/>
                    <a:pt x="6017" y="7300"/>
                    <a:pt x="5985" y="7220"/>
                  </a:cubicBezTo>
                  <a:cubicBezTo>
                    <a:pt x="5985" y="7188"/>
                    <a:pt x="5969" y="7156"/>
                    <a:pt x="5969" y="7140"/>
                  </a:cubicBezTo>
                  <a:cubicBezTo>
                    <a:pt x="5872" y="6819"/>
                    <a:pt x="5808" y="6498"/>
                    <a:pt x="5792" y="6177"/>
                  </a:cubicBezTo>
                  <a:cubicBezTo>
                    <a:pt x="5776" y="6017"/>
                    <a:pt x="5776" y="5856"/>
                    <a:pt x="5776" y="5696"/>
                  </a:cubicBezTo>
                  <a:cubicBezTo>
                    <a:pt x="5776" y="2808"/>
                    <a:pt x="8119" y="434"/>
                    <a:pt x="11022" y="434"/>
                  </a:cubicBezTo>
                  <a:close/>
                  <a:moveTo>
                    <a:pt x="4733" y="6274"/>
                  </a:moveTo>
                  <a:cubicBezTo>
                    <a:pt x="4942" y="6274"/>
                    <a:pt x="5151" y="6290"/>
                    <a:pt x="5375" y="6306"/>
                  </a:cubicBezTo>
                  <a:lnTo>
                    <a:pt x="5375" y="6370"/>
                  </a:lnTo>
                  <a:cubicBezTo>
                    <a:pt x="5391" y="6450"/>
                    <a:pt x="5391" y="6546"/>
                    <a:pt x="5407" y="6627"/>
                  </a:cubicBezTo>
                  <a:cubicBezTo>
                    <a:pt x="5407" y="6675"/>
                    <a:pt x="5423" y="6707"/>
                    <a:pt x="5423" y="6755"/>
                  </a:cubicBezTo>
                  <a:cubicBezTo>
                    <a:pt x="5487" y="7028"/>
                    <a:pt x="5568" y="7316"/>
                    <a:pt x="5664" y="7589"/>
                  </a:cubicBezTo>
                  <a:cubicBezTo>
                    <a:pt x="5696" y="7637"/>
                    <a:pt x="5696" y="7653"/>
                    <a:pt x="5712" y="7701"/>
                  </a:cubicBezTo>
                  <a:cubicBezTo>
                    <a:pt x="5728" y="7782"/>
                    <a:pt x="5776" y="7830"/>
                    <a:pt x="5792" y="7910"/>
                  </a:cubicBezTo>
                  <a:cubicBezTo>
                    <a:pt x="5808" y="7974"/>
                    <a:pt x="5824" y="8022"/>
                    <a:pt x="5856" y="8070"/>
                  </a:cubicBezTo>
                  <a:cubicBezTo>
                    <a:pt x="5872" y="8135"/>
                    <a:pt x="5905" y="8199"/>
                    <a:pt x="5937" y="8263"/>
                  </a:cubicBezTo>
                  <a:cubicBezTo>
                    <a:pt x="5969" y="8311"/>
                    <a:pt x="6017" y="8391"/>
                    <a:pt x="6033" y="8455"/>
                  </a:cubicBezTo>
                  <a:cubicBezTo>
                    <a:pt x="6049" y="8504"/>
                    <a:pt x="6097" y="8552"/>
                    <a:pt x="6113" y="8600"/>
                  </a:cubicBezTo>
                  <a:cubicBezTo>
                    <a:pt x="6177" y="8712"/>
                    <a:pt x="6258" y="8824"/>
                    <a:pt x="6338" y="8921"/>
                  </a:cubicBezTo>
                  <a:lnTo>
                    <a:pt x="6033" y="10477"/>
                  </a:lnTo>
                  <a:cubicBezTo>
                    <a:pt x="5985" y="10429"/>
                    <a:pt x="5905" y="10365"/>
                    <a:pt x="5824" y="10365"/>
                  </a:cubicBezTo>
                  <a:cubicBezTo>
                    <a:pt x="5696" y="10365"/>
                    <a:pt x="5568" y="10477"/>
                    <a:pt x="5568" y="10621"/>
                  </a:cubicBezTo>
                  <a:cubicBezTo>
                    <a:pt x="5568" y="10766"/>
                    <a:pt x="5696" y="10878"/>
                    <a:pt x="5824" y="10878"/>
                  </a:cubicBezTo>
                  <a:cubicBezTo>
                    <a:pt x="5889" y="10878"/>
                    <a:pt x="5937" y="10862"/>
                    <a:pt x="5969" y="10846"/>
                  </a:cubicBezTo>
                  <a:lnTo>
                    <a:pt x="5969" y="10846"/>
                  </a:lnTo>
                  <a:lnTo>
                    <a:pt x="5937" y="11087"/>
                  </a:lnTo>
                  <a:cubicBezTo>
                    <a:pt x="5905" y="11167"/>
                    <a:pt x="5953" y="11231"/>
                    <a:pt x="5985" y="11263"/>
                  </a:cubicBezTo>
                  <a:cubicBezTo>
                    <a:pt x="6017" y="11279"/>
                    <a:pt x="6033" y="11279"/>
                    <a:pt x="6049" y="11311"/>
                  </a:cubicBezTo>
                  <a:lnTo>
                    <a:pt x="6129" y="11311"/>
                  </a:lnTo>
                  <a:cubicBezTo>
                    <a:pt x="6145" y="11311"/>
                    <a:pt x="6177" y="11311"/>
                    <a:pt x="6193" y="11295"/>
                  </a:cubicBezTo>
                  <a:lnTo>
                    <a:pt x="8231" y="10589"/>
                  </a:lnTo>
                  <a:lnTo>
                    <a:pt x="8600" y="10766"/>
                  </a:lnTo>
                  <a:cubicBezTo>
                    <a:pt x="8632" y="10782"/>
                    <a:pt x="8648" y="10782"/>
                    <a:pt x="8696" y="10814"/>
                  </a:cubicBezTo>
                  <a:cubicBezTo>
                    <a:pt x="8792" y="10846"/>
                    <a:pt x="8873" y="10894"/>
                    <a:pt x="8985" y="10926"/>
                  </a:cubicBezTo>
                  <a:cubicBezTo>
                    <a:pt x="9001" y="10926"/>
                    <a:pt x="9017" y="10942"/>
                    <a:pt x="9033" y="10942"/>
                  </a:cubicBezTo>
                  <a:cubicBezTo>
                    <a:pt x="8985" y="11744"/>
                    <a:pt x="8696" y="12514"/>
                    <a:pt x="8231" y="13156"/>
                  </a:cubicBezTo>
                  <a:cubicBezTo>
                    <a:pt x="8199" y="13188"/>
                    <a:pt x="8199" y="13252"/>
                    <a:pt x="8199" y="13317"/>
                  </a:cubicBezTo>
                  <a:lnTo>
                    <a:pt x="8504" y="14841"/>
                  </a:lnTo>
                  <a:lnTo>
                    <a:pt x="7044" y="14343"/>
                  </a:lnTo>
                  <a:cubicBezTo>
                    <a:pt x="7022" y="14329"/>
                    <a:pt x="6997" y="14321"/>
                    <a:pt x="6973" y="14321"/>
                  </a:cubicBezTo>
                  <a:cubicBezTo>
                    <a:pt x="6944" y="14321"/>
                    <a:pt x="6917" y="14333"/>
                    <a:pt x="6899" y="14359"/>
                  </a:cubicBezTo>
                  <a:cubicBezTo>
                    <a:pt x="6225" y="14744"/>
                    <a:pt x="5487" y="14937"/>
                    <a:pt x="4733" y="14937"/>
                  </a:cubicBezTo>
                  <a:cubicBezTo>
                    <a:pt x="2343" y="14937"/>
                    <a:pt x="402" y="12996"/>
                    <a:pt x="402" y="10605"/>
                  </a:cubicBezTo>
                  <a:cubicBezTo>
                    <a:pt x="402" y="8215"/>
                    <a:pt x="2343" y="6274"/>
                    <a:pt x="4733" y="6274"/>
                  </a:cubicBezTo>
                  <a:close/>
                  <a:moveTo>
                    <a:pt x="10990" y="1"/>
                  </a:moveTo>
                  <a:cubicBezTo>
                    <a:pt x="7846" y="1"/>
                    <a:pt x="5327" y="2519"/>
                    <a:pt x="5327" y="5648"/>
                  </a:cubicBezTo>
                  <a:cubicBezTo>
                    <a:pt x="5327" y="5728"/>
                    <a:pt x="5327" y="5840"/>
                    <a:pt x="5343" y="5921"/>
                  </a:cubicBezTo>
                  <a:cubicBezTo>
                    <a:pt x="5151" y="5889"/>
                    <a:pt x="4942" y="5872"/>
                    <a:pt x="4733" y="5872"/>
                  </a:cubicBezTo>
                  <a:cubicBezTo>
                    <a:pt x="2118" y="5872"/>
                    <a:pt x="1" y="8006"/>
                    <a:pt x="1" y="10605"/>
                  </a:cubicBezTo>
                  <a:cubicBezTo>
                    <a:pt x="1" y="13220"/>
                    <a:pt x="2118" y="15338"/>
                    <a:pt x="4733" y="15338"/>
                  </a:cubicBezTo>
                  <a:cubicBezTo>
                    <a:pt x="5536" y="15338"/>
                    <a:pt x="6306" y="15146"/>
                    <a:pt x="7012" y="14761"/>
                  </a:cubicBezTo>
                  <a:lnTo>
                    <a:pt x="8696" y="15338"/>
                  </a:lnTo>
                  <a:cubicBezTo>
                    <a:pt x="8712" y="15338"/>
                    <a:pt x="8744" y="15354"/>
                    <a:pt x="8760" y="15354"/>
                  </a:cubicBezTo>
                  <a:cubicBezTo>
                    <a:pt x="8792" y="15354"/>
                    <a:pt x="8857" y="15338"/>
                    <a:pt x="8905" y="15322"/>
                  </a:cubicBezTo>
                  <a:cubicBezTo>
                    <a:pt x="8953" y="15274"/>
                    <a:pt x="8985" y="15194"/>
                    <a:pt x="8953" y="15146"/>
                  </a:cubicBezTo>
                  <a:lnTo>
                    <a:pt x="8616" y="13349"/>
                  </a:lnTo>
                  <a:cubicBezTo>
                    <a:pt x="9081" y="12691"/>
                    <a:pt x="9354" y="11921"/>
                    <a:pt x="9434" y="11103"/>
                  </a:cubicBezTo>
                  <a:cubicBezTo>
                    <a:pt x="9948" y="11247"/>
                    <a:pt x="10461" y="11327"/>
                    <a:pt x="10990" y="11327"/>
                  </a:cubicBezTo>
                  <a:cubicBezTo>
                    <a:pt x="14087" y="11295"/>
                    <a:pt x="16638" y="8760"/>
                    <a:pt x="16638" y="5648"/>
                  </a:cubicBezTo>
                  <a:cubicBezTo>
                    <a:pt x="16638" y="2551"/>
                    <a:pt x="14119" y="1"/>
                    <a:pt x="10990"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3"/>
            <p:cNvSpPr/>
            <p:nvPr/>
          </p:nvSpPr>
          <p:spPr>
            <a:xfrm>
              <a:off x="6575275" y="1103325"/>
              <a:ext cx="142425" cy="10050"/>
            </a:xfrm>
            <a:custGeom>
              <a:avLst/>
              <a:gdLst/>
              <a:ahLst/>
              <a:cxnLst/>
              <a:rect l="l" t="t" r="r" b="b"/>
              <a:pathLst>
                <a:path w="5697" h="402" extrusionOk="0">
                  <a:moveTo>
                    <a:pt x="209" y="1"/>
                  </a:moveTo>
                  <a:cubicBezTo>
                    <a:pt x="81" y="1"/>
                    <a:pt x="1" y="81"/>
                    <a:pt x="1" y="209"/>
                  </a:cubicBezTo>
                  <a:cubicBezTo>
                    <a:pt x="1" y="321"/>
                    <a:pt x="81" y="402"/>
                    <a:pt x="209" y="402"/>
                  </a:cubicBezTo>
                  <a:lnTo>
                    <a:pt x="5504" y="402"/>
                  </a:lnTo>
                  <a:cubicBezTo>
                    <a:pt x="5616" y="402"/>
                    <a:pt x="5696" y="321"/>
                    <a:pt x="5696" y="209"/>
                  </a:cubicBezTo>
                  <a:cubicBezTo>
                    <a:pt x="5696" y="81"/>
                    <a:pt x="5616" y="1"/>
                    <a:pt x="5504"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3"/>
            <p:cNvSpPr/>
            <p:nvPr/>
          </p:nvSpPr>
          <p:spPr>
            <a:xfrm>
              <a:off x="6575275" y="1064825"/>
              <a:ext cx="142425" cy="10050"/>
            </a:xfrm>
            <a:custGeom>
              <a:avLst/>
              <a:gdLst/>
              <a:ahLst/>
              <a:cxnLst/>
              <a:rect l="l" t="t" r="r" b="b"/>
              <a:pathLst>
                <a:path w="5697" h="402" extrusionOk="0">
                  <a:moveTo>
                    <a:pt x="209" y="0"/>
                  </a:moveTo>
                  <a:cubicBezTo>
                    <a:pt x="81" y="0"/>
                    <a:pt x="1" y="81"/>
                    <a:pt x="1" y="193"/>
                  </a:cubicBezTo>
                  <a:cubicBezTo>
                    <a:pt x="1" y="321"/>
                    <a:pt x="81" y="401"/>
                    <a:pt x="209" y="401"/>
                  </a:cubicBezTo>
                  <a:lnTo>
                    <a:pt x="5504" y="401"/>
                  </a:lnTo>
                  <a:cubicBezTo>
                    <a:pt x="5616" y="401"/>
                    <a:pt x="5696" y="321"/>
                    <a:pt x="5696" y="193"/>
                  </a:cubicBezTo>
                  <a:cubicBezTo>
                    <a:pt x="5696" y="81"/>
                    <a:pt x="5616" y="0"/>
                    <a:pt x="5504"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3"/>
            <p:cNvSpPr/>
            <p:nvPr/>
          </p:nvSpPr>
          <p:spPr>
            <a:xfrm>
              <a:off x="6575275" y="1025525"/>
              <a:ext cx="142425" cy="10050"/>
            </a:xfrm>
            <a:custGeom>
              <a:avLst/>
              <a:gdLst/>
              <a:ahLst/>
              <a:cxnLst/>
              <a:rect l="l" t="t" r="r" b="b"/>
              <a:pathLst>
                <a:path w="5697" h="402" extrusionOk="0">
                  <a:moveTo>
                    <a:pt x="209" y="0"/>
                  </a:moveTo>
                  <a:cubicBezTo>
                    <a:pt x="81" y="0"/>
                    <a:pt x="1" y="80"/>
                    <a:pt x="1" y="209"/>
                  </a:cubicBezTo>
                  <a:cubicBezTo>
                    <a:pt x="1" y="321"/>
                    <a:pt x="81" y="401"/>
                    <a:pt x="209" y="401"/>
                  </a:cubicBezTo>
                  <a:lnTo>
                    <a:pt x="5504" y="401"/>
                  </a:lnTo>
                  <a:cubicBezTo>
                    <a:pt x="5616" y="401"/>
                    <a:pt x="5696" y="321"/>
                    <a:pt x="5696" y="209"/>
                  </a:cubicBezTo>
                  <a:cubicBezTo>
                    <a:pt x="5696" y="80"/>
                    <a:pt x="5616" y="0"/>
                    <a:pt x="5504"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3"/>
            <p:cNvSpPr/>
            <p:nvPr/>
          </p:nvSpPr>
          <p:spPr>
            <a:xfrm>
              <a:off x="6452150" y="1187150"/>
              <a:ext cx="13250" cy="12850"/>
            </a:xfrm>
            <a:custGeom>
              <a:avLst/>
              <a:gdLst/>
              <a:ahLst/>
              <a:cxnLst/>
              <a:rect l="l" t="t" r="r" b="b"/>
              <a:pathLst>
                <a:path w="530" h="514" extrusionOk="0">
                  <a:moveTo>
                    <a:pt x="257" y="1"/>
                  </a:moveTo>
                  <a:cubicBezTo>
                    <a:pt x="113" y="1"/>
                    <a:pt x="0" y="113"/>
                    <a:pt x="0" y="257"/>
                  </a:cubicBezTo>
                  <a:cubicBezTo>
                    <a:pt x="0" y="402"/>
                    <a:pt x="113" y="514"/>
                    <a:pt x="257" y="514"/>
                  </a:cubicBezTo>
                  <a:cubicBezTo>
                    <a:pt x="401" y="514"/>
                    <a:pt x="514" y="402"/>
                    <a:pt x="514" y="257"/>
                  </a:cubicBezTo>
                  <a:cubicBezTo>
                    <a:pt x="530" y="113"/>
                    <a:pt x="417" y="1"/>
                    <a:pt x="257"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3"/>
            <p:cNvSpPr/>
            <p:nvPr/>
          </p:nvSpPr>
          <p:spPr>
            <a:xfrm>
              <a:off x="6483425" y="1187150"/>
              <a:ext cx="13275" cy="12850"/>
            </a:xfrm>
            <a:custGeom>
              <a:avLst/>
              <a:gdLst/>
              <a:ahLst/>
              <a:cxnLst/>
              <a:rect l="l" t="t" r="r" b="b"/>
              <a:pathLst>
                <a:path w="531" h="514" extrusionOk="0">
                  <a:moveTo>
                    <a:pt x="273" y="1"/>
                  </a:moveTo>
                  <a:cubicBezTo>
                    <a:pt x="129" y="1"/>
                    <a:pt x="1" y="113"/>
                    <a:pt x="1" y="257"/>
                  </a:cubicBezTo>
                  <a:cubicBezTo>
                    <a:pt x="1" y="402"/>
                    <a:pt x="129" y="514"/>
                    <a:pt x="273" y="514"/>
                  </a:cubicBezTo>
                  <a:cubicBezTo>
                    <a:pt x="402" y="514"/>
                    <a:pt x="530" y="402"/>
                    <a:pt x="530" y="257"/>
                  </a:cubicBezTo>
                  <a:cubicBezTo>
                    <a:pt x="530" y="113"/>
                    <a:pt x="402" y="1"/>
                    <a:pt x="273"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3"/>
            <p:cNvSpPr/>
            <p:nvPr/>
          </p:nvSpPr>
          <p:spPr>
            <a:xfrm>
              <a:off x="2792225" y="4289950"/>
              <a:ext cx="238675" cy="146825"/>
            </a:xfrm>
            <a:custGeom>
              <a:avLst/>
              <a:gdLst/>
              <a:ahLst/>
              <a:cxnLst/>
              <a:rect l="l" t="t" r="r" b="b"/>
              <a:pathLst>
                <a:path w="9547" h="5873" extrusionOk="0">
                  <a:moveTo>
                    <a:pt x="5536" y="402"/>
                  </a:moveTo>
                  <a:cubicBezTo>
                    <a:pt x="6707" y="402"/>
                    <a:pt x="7653" y="1364"/>
                    <a:pt x="7653" y="2536"/>
                  </a:cubicBezTo>
                  <a:cubicBezTo>
                    <a:pt x="7653" y="2632"/>
                    <a:pt x="7734" y="2728"/>
                    <a:pt x="7862" y="2728"/>
                  </a:cubicBezTo>
                  <a:cubicBezTo>
                    <a:pt x="8584" y="2776"/>
                    <a:pt x="9162" y="3354"/>
                    <a:pt x="9162" y="4092"/>
                  </a:cubicBezTo>
                  <a:cubicBezTo>
                    <a:pt x="9146" y="4862"/>
                    <a:pt x="8536" y="5455"/>
                    <a:pt x="7782" y="5455"/>
                  </a:cubicBezTo>
                  <a:lnTo>
                    <a:pt x="1782" y="5455"/>
                  </a:lnTo>
                  <a:cubicBezTo>
                    <a:pt x="1044" y="5455"/>
                    <a:pt x="418" y="4862"/>
                    <a:pt x="418" y="4092"/>
                  </a:cubicBezTo>
                  <a:cubicBezTo>
                    <a:pt x="418" y="3418"/>
                    <a:pt x="915" y="2824"/>
                    <a:pt x="1605" y="2744"/>
                  </a:cubicBezTo>
                  <a:cubicBezTo>
                    <a:pt x="1701" y="2728"/>
                    <a:pt x="1782" y="2632"/>
                    <a:pt x="1782" y="2536"/>
                  </a:cubicBezTo>
                  <a:cubicBezTo>
                    <a:pt x="1782" y="1974"/>
                    <a:pt x="2215" y="1525"/>
                    <a:pt x="2776" y="1525"/>
                  </a:cubicBezTo>
                  <a:cubicBezTo>
                    <a:pt x="2969" y="1525"/>
                    <a:pt x="3161" y="1589"/>
                    <a:pt x="3322" y="1685"/>
                  </a:cubicBezTo>
                  <a:cubicBezTo>
                    <a:pt x="3348" y="1712"/>
                    <a:pt x="3375" y="1724"/>
                    <a:pt x="3404" y="1724"/>
                  </a:cubicBezTo>
                  <a:cubicBezTo>
                    <a:pt x="3428" y="1724"/>
                    <a:pt x="3453" y="1716"/>
                    <a:pt x="3482" y="1701"/>
                  </a:cubicBezTo>
                  <a:cubicBezTo>
                    <a:pt x="3546" y="1685"/>
                    <a:pt x="3578" y="1653"/>
                    <a:pt x="3611" y="1605"/>
                  </a:cubicBezTo>
                  <a:cubicBezTo>
                    <a:pt x="3963" y="867"/>
                    <a:pt x="4701" y="402"/>
                    <a:pt x="5536" y="402"/>
                  </a:cubicBezTo>
                  <a:close/>
                  <a:moveTo>
                    <a:pt x="5504" y="1"/>
                  </a:moveTo>
                  <a:cubicBezTo>
                    <a:pt x="4605" y="1"/>
                    <a:pt x="3787" y="482"/>
                    <a:pt x="3322" y="1252"/>
                  </a:cubicBezTo>
                  <a:cubicBezTo>
                    <a:pt x="3145" y="1172"/>
                    <a:pt x="2969" y="1124"/>
                    <a:pt x="2760" y="1124"/>
                  </a:cubicBezTo>
                  <a:cubicBezTo>
                    <a:pt x="2038" y="1124"/>
                    <a:pt x="1445" y="1669"/>
                    <a:pt x="1364" y="2391"/>
                  </a:cubicBezTo>
                  <a:cubicBezTo>
                    <a:pt x="578" y="2568"/>
                    <a:pt x="1" y="3290"/>
                    <a:pt x="1" y="4108"/>
                  </a:cubicBezTo>
                  <a:cubicBezTo>
                    <a:pt x="1" y="5102"/>
                    <a:pt x="771" y="5873"/>
                    <a:pt x="1766" y="5873"/>
                  </a:cubicBezTo>
                  <a:lnTo>
                    <a:pt x="7750" y="5873"/>
                  </a:lnTo>
                  <a:cubicBezTo>
                    <a:pt x="8744" y="5873"/>
                    <a:pt x="9515" y="5102"/>
                    <a:pt x="9515" y="4108"/>
                  </a:cubicBezTo>
                  <a:cubicBezTo>
                    <a:pt x="9547" y="3209"/>
                    <a:pt x="8889" y="2471"/>
                    <a:pt x="8039" y="2343"/>
                  </a:cubicBezTo>
                  <a:cubicBezTo>
                    <a:pt x="7942" y="1043"/>
                    <a:pt x="6851" y="1"/>
                    <a:pt x="5504"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3"/>
            <p:cNvSpPr/>
            <p:nvPr/>
          </p:nvSpPr>
          <p:spPr>
            <a:xfrm>
              <a:off x="4029975" y="4119900"/>
              <a:ext cx="141225" cy="141600"/>
            </a:xfrm>
            <a:custGeom>
              <a:avLst/>
              <a:gdLst/>
              <a:ahLst/>
              <a:cxnLst/>
              <a:rect l="l" t="t" r="r" b="b"/>
              <a:pathLst>
                <a:path w="5649" h="5664" extrusionOk="0">
                  <a:moveTo>
                    <a:pt x="2824" y="401"/>
                  </a:moveTo>
                  <a:cubicBezTo>
                    <a:pt x="4172" y="401"/>
                    <a:pt x="5247" y="1492"/>
                    <a:pt x="5247" y="2840"/>
                  </a:cubicBezTo>
                  <a:cubicBezTo>
                    <a:pt x="5247" y="4172"/>
                    <a:pt x="4172" y="5262"/>
                    <a:pt x="2824" y="5262"/>
                  </a:cubicBezTo>
                  <a:cubicBezTo>
                    <a:pt x="1477" y="5262"/>
                    <a:pt x="402" y="4172"/>
                    <a:pt x="402" y="2840"/>
                  </a:cubicBezTo>
                  <a:cubicBezTo>
                    <a:pt x="402" y="1492"/>
                    <a:pt x="1477" y="401"/>
                    <a:pt x="2824" y="401"/>
                  </a:cubicBezTo>
                  <a:close/>
                  <a:moveTo>
                    <a:pt x="2824" y="0"/>
                  </a:moveTo>
                  <a:cubicBezTo>
                    <a:pt x="1252" y="0"/>
                    <a:pt x="1" y="1268"/>
                    <a:pt x="1" y="2840"/>
                  </a:cubicBezTo>
                  <a:cubicBezTo>
                    <a:pt x="1" y="4396"/>
                    <a:pt x="1252" y="5664"/>
                    <a:pt x="2824" y="5664"/>
                  </a:cubicBezTo>
                  <a:cubicBezTo>
                    <a:pt x="4397" y="5664"/>
                    <a:pt x="5648" y="4396"/>
                    <a:pt x="5648" y="2840"/>
                  </a:cubicBezTo>
                  <a:cubicBezTo>
                    <a:pt x="5648" y="1268"/>
                    <a:pt x="4397" y="0"/>
                    <a:pt x="2824"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3"/>
            <p:cNvSpPr/>
            <p:nvPr/>
          </p:nvSpPr>
          <p:spPr>
            <a:xfrm>
              <a:off x="3955375" y="4287950"/>
              <a:ext cx="291225" cy="150425"/>
            </a:xfrm>
            <a:custGeom>
              <a:avLst/>
              <a:gdLst/>
              <a:ahLst/>
              <a:cxnLst/>
              <a:rect l="l" t="t" r="r" b="b"/>
              <a:pathLst>
                <a:path w="11649" h="6017" extrusionOk="0">
                  <a:moveTo>
                    <a:pt x="5808" y="402"/>
                  </a:moveTo>
                  <a:cubicBezTo>
                    <a:pt x="8744" y="402"/>
                    <a:pt x="11119" y="2728"/>
                    <a:pt x="11231" y="5616"/>
                  </a:cubicBezTo>
                  <a:lnTo>
                    <a:pt x="402" y="5616"/>
                  </a:lnTo>
                  <a:cubicBezTo>
                    <a:pt x="498" y="2728"/>
                    <a:pt x="2889" y="402"/>
                    <a:pt x="5808" y="402"/>
                  </a:cubicBezTo>
                  <a:close/>
                  <a:moveTo>
                    <a:pt x="5808" y="0"/>
                  </a:moveTo>
                  <a:cubicBezTo>
                    <a:pt x="2600" y="0"/>
                    <a:pt x="1" y="2616"/>
                    <a:pt x="1" y="5824"/>
                  </a:cubicBezTo>
                  <a:cubicBezTo>
                    <a:pt x="1" y="5937"/>
                    <a:pt x="81" y="6017"/>
                    <a:pt x="193" y="6017"/>
                  </a:cubicBezTo>
                  <a:lnTo>
                    <a:pt x="11440" y="6017"/>
                  </a:lnTo>
                  <a:cubicBezTo>
                    <a:pt x="11568" y="6017"/>
                    <a:pt x="11648" y="5937"/>
                    <a:pt x="11648" y="5824"/>
                  </a:cubicBezTo>
                  <a:cubicBezTo>
                    <a:pt x="11632" y="2616"/>
                    <a:pt x="9017" y="0"/>
                    <a:pt x="5808"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3"/>
            <p:cNvSpPr/>
            <p:nvPr/>
          </p:nvSpPr>
          <p:spPr>
            <a:xfrm>
              <a:off x="5269350" y="4533825"/>
              <a:ext cx="69000" cy="158850"/>
            </a:xfrm>
            <a:custGeom>
              <a:avLst/>
              <a:gdLst/>
              <a:ahLst/>
              <a:cxnLst/>
              <a:rect l="l" t="t" r="r" b="b"/>
              <a:pathLst>
                <a:path w="2760" h="6354" extrusionOk="0">
                  <a:moveTo>
                    <a:pt x="2359" y="401"/>
                  </a:moveTo>
                  <a:lnTo>
                    <a:pt x="2359" y="5952"/>
                  </a:lnTo>
                  <a:lnTo>
                    <a:pt x="401" y="5952"/>
                  </a:lnTo>
                  <a:lnTo>
                    <a:pt x="401" y="401"/>
                  </a:lnTo>
                  <a:close/>
                  <a:moveTo>
                    <a:pt x="401" y="0"/>
                  </a:moveTo>
                  <a:cubicBezTo>
                    <a:pt x="177" y="0"/>
                    <a:pt x="0" y="177"/>
                    <a:pt x="0" y="401"/>
                  </a:cubicBezTo>
                  <a:lnTo>
                    <a:pt x="0" y="5952"/>
                  </a:lnTo>
                  <a:cubicBezTo>
                    <a:pt x="0" y="6177"/>
                    <a:pt x="177" y="6353"/>
                    <a:pt x="401" y="6353"/>
                  </a:cubicBezTo>
                  <a:lnTo>
                    <a:pt x="2359" y="6353"/>
                  </a:lnTo>
                  <a:cubicBezTo>
                    <a:pt x="2583" y="6353"/>
                    <a:pt x="2760" y="6177"/>
                    <a:pt x="2760" y="5952"/>
                  </a:cubicBezTo>
                  <a:lnTo>
                    <a:pt x="2760" y="401"/>
                  </a:lnTo>
                  <a:cubicBezTo>
                    <a:pt x="2760" y="177"/>
                    <a:pt x="2583" y="0"/>
                    <a:pt x="2359"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3"/>
            <p:cNvSpPr/>
            <p:nvPr/>
          </p:nvSpPr>
          <p:spPr>
            <a:xfrm>
              <a:off x="5369600" y="4484075"/>
              <a:ext cx="69025" cy="208600"/>
            </a:xfrm>
            <a:custGeom>
              <a:avLst/>
              <a:gdLst/>
              <a:ahLst/>
              <a:cxnLst/>
              <a:rect l="l" t="t" r="r" b="b"/>
              <a:pathLst>
                <a:path w="2761" h="8344" extrusionOk="0">
                  <a:moveTo>
                    <a:pt x="2343" y="402"/>
                  </a:moveTo>
                  <a:lnTo>
                    <a:pt x="2343" y="7942"/>
                  </a:lnTo>
                  <a:lnTo>
                    <a:pt x="386" y="7942"/>
                  </a:lnTo>
                  <a:lnTo>
                    <a:pt x="386" y="402"/>
                  </a:lnTo>
                  <a:close/>
                  <a:moveTo>
                    <a:pt x="402" y="1"/>
                  </a:moveTo>
                  <a:cubicBezTo>
                    <a:pt x="177" y="1"/>
                    <a:pt x="1" y="177"/>
                    <a:pt x="1" y="402"/>
                  </a:cubicBezTo>
                  <a:lnTo>
                    <a:pt x="1" y="7942"/>
                  </a:lnTo>
                  <a:cubicBezTo>
                    <a:pt x="1" y="8167"/>
                    <a:pt x="177" y="8343"/>
                    <a:pt x="402" y="8343"/>
                  </a:cubicBezTo>
                  <a:lnTo>
                    <a:pt x="2359" y="8343"/>
                  </a:lnTo>
                  <a:cubicBezTo>
                    <a:pt x="2584" y="8343"/>
                    <a:pt x="2760" y="8167"/>
                    <a:pt x="2760" y="7942"/>
                  </a:cubicBezTo>
                  <a:lnTo>
                    <a:pt x="2760" y="402"/>
                  </a:lnTo>
                  <a:cubicBezTo>
                    <a:pt x="2760" y="177"/>
                    <a:pt x="2584" y="1"/>
                    <a:pt x="2359"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3"/>
            <p:cNvSpPr/>
            <p:nvPr/>
          </p:nvSpPr>
          <p:spPr>
            <a:xfrm>
              <a:off x="5469475" y="4434350"/>
              <a:ext cx="69025" cy="258325"/>
            </a:xfrm>
            <a:custGeom>
              <a:avLst/>
              <a:gdLst/>
              <a:ahLst/>
              <a:cxnLst/>
              <a:rect l="l" t="t" r="r" b="b"/>
              <a:pathLst>
                <a:path w="2761" h="10333" extrusionOk="0">
                  <a:moveTo>
                    <a:pt x="2359" y="401"/>
                  </a:moveTo>
                  <a:lnTo>
                    <a:pt x="2359" y="9931"/>
                  </a:lnTo>
                  <a:lnTo>
                    <a:pt x="402" y="9931"/>
                  </a:lnTo>
                  <a:lnTo>
                    <a:pt x="402" y="401"/>
                  </a:lnTo>
                  <a:close/>
                  <a:moveTo>
                    <a:pt x="402" y="0"/>
                  </a:moveTo>
                  <a:cubicBezTo>
                    <a:pt x="177" y="0"/>
                    <a:pt x="1" y="177"/>
                    <a:pt x="1" y="401"/>
                  </a:cubicBezTo>
                  <a:lnTo>
                    <a:pt x="1" y="9931"/>
                  </a:lnTo>
                  <a:cubicBezTo>
                    <a:pt x="1" y="10156"/>
                    <a:pt x="177" y="10332"/>
                    <a:pt x="402" y="10332"/>
                  </a:cubicBezTo>
                  <a:lnTo>
                    <a:pt x="2359" y="10332"/>
                  </a:lnTo>
                  <a:cubicBezTo>
                    <a:pt x="2584" y="10332"/>
                    <a:pt x="2760" y="10156"/>
                    <a:pt x="2760" y="9931"/>
                  </a:cubicBezTo>
                  <a:lnTo>
                    <a:pt x="2760" y="401"/>
                  </a:lnTo>
                  <a:cubicBezTo>
                    <a:pt x="2760" y="177"/>
                    <a:pt x="2584" y="0"/>
                    <a:pt x="2359"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3"/>
            <p:cNvSpPr/>
            <p:nvPr/>
          </p:nvSpPr>
          <p:spPr>
            <a:xfrm>
              <a:off x="5568950" y="4384600"/>
              <a:ext cx="69425" cy="308075"/>
            </a:xfrm>
            <a:custGeom>
              <a:avLst/>
              <a:gdLst/>
              <a:ahLst/>
              <a:cxnLst/>
              <a:rect l="l" t="t" r="r" b="b"/>
              <a:pathLst>
                <a:path w="2777" h="12323" extrusionOk="0">
                  <a:moveTo>
                    <a:pt x="2375" y="402"/>
                  </a:moveTo>
                  <a:lnTo>
                    <a:pt x="2375" y="11921"/>
                  </a:lnTo>
                  <a:lnTo>
                    <a:pt x="402" y="11921"/>
                  </a:lnTo>
                  <a:lnTo>
                    <a:pt x="402" y="402"/>
                  </a:lnTo>
                  <a:close/>
                  <a:moveTo>
                    <a:pt x="402" y="1"/>
                  </a:moveTo>
                  <a:cubicBezTo>
                    <a:pt x="193" y="1"/>
                    <a:pt x="1" y="193"/>
                    <a:pt x="1" y="402"/>
                  </a:cubicBezTo>
                  <a:lnTo>
                    <a:pt x="1" y="11921"/>
                  </a:lnTo>
                  <a:cubicBezTo>
                    <a:pt x="1" y="12146"/>
                    <a:pt x="193" y="12322"/>
                    <a:pt x="402" y="12322"/>
                  </a:cubicBezTo>
                  <a:lnTo>
                    <a:pt x="2375" y="12322"/>
                  </a:lnTo>
                  <a:cubicBezTo>
                    <a:pt x="2584" y="12322"/>
                    <a:pt x="2776" y="12146"/>
                    <a:pt x="2776" y="11921"/>
                  </a:cubicBezTo>
                  <a:lnTo>
                    <a:pt x="2776" y="402"/>
                  </a:lnTo>
                  <a:cubicBezTo>
                    <a:pt x="2776" y="193"/>
                    <a:pt x="2600" y="1"/>
                    <a:pt x="2375"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3"/>
            <p:cNvSpPr/>
            <p:nvPr/>
          </p:nvSpPr>
          <p:spPr>
            <a:xfrm>
              <a:off x="5269350" y="4218550"/>
              <a:ext cx="369025" cy="176100"/>
            </a:xfrm>
            <a:custGeom>
              <a:avLst/>
              <a:gdLst/>
              <a:ahLst/>
              <a:cxnLst/>
              <a:rect l="l" t="t" r="r" b="b"/>
              <a:pathLst>
                <a:path w="14761" h="7044" extrusionOk="0">
                  <a:moveTo>
                    <a:pt x="12209" y="1"/>
                  </a:moveTo>
                  <a:cubicBezTo>
                    <a:pt x="12097" y="1"/>
                    <a:pt x="12017" y="81"/>
                    <a:pt x="12017" y="209"/>
                  </a:cubicBezTo>
                  <a:cubicBezTo>
                    <a:pt x="12017" y="322"/>
                    <a:pt x="12097" y="402"/>
                    <a:pt x="12209" y="402"/>
                  </a:cubicBezTo>
                  <a:lnTo>
                    <a:pt x="14038" y="402"/>
                  </a:lnTo>
                  <a:cubicBezTo>
                    <a:pt x="6610" y="6563"/>
                    <a:pt x="497" y="6643"/>
                    <a:pt x="193" y="6643"/>
                  </a:cubicBezTo>
                  <a:cubicBezTo>
                    <a:pt x="96" y="6643"/>
                    <a:pt x="0" y="6723"/>
                    <a:pt x="0" y="6851"/>
                  </a:cubicBezTo>
                  <a:cubicBezTo>
                    <a:pt x="0" y="6964"/>
                    <a:pt x="80" y="7044"/>
                    <a:pt x="193" y="7044"/>
                  </a:cubicBezTo>
                  <a:lnTo>
                    <a:pt x="225" y="7044"/>
                  </a:lnTo>
                  <a:cubicBezTo>
                    <a:pt x="562" y="7044"/>
                    <a:pt x="6754" y="6948"/>
                    <a:pt x="14231" y="739"/>
                  </a:cubicBezTo>
                  <a:lnTo>
                    <a:pt x="14231" y="739"/>
                  </a:lnTo>
                  <a:lnTo>
                    <a:pt x="13797" y="2696"/>
                  </a:lnTo>
                  <a:cubicBezTo>
                    <a:pt x="13781" y="2792"/>
                    <a:pt x="13830" y="2921"/>
                    <a:pt x="13958" y="2937"/>
                  </a:cubicBezTo>
                  <a:lnTo>
                    <a:pt x="13990" y="2937"/>
                  </a:lnTo>
                  <a:cubicBezTo>
                    <a:pt x="14102" y="2937"/>
                    <a:pt x="14183" y="2873"/>
                    <a:pt x="14199" y="2776"/>
                  </a:cubicBezTo>
                  <a:lnTo>
                    <a:pt x="14760" y="226"/>
                  </a:lnTo>
                  <a:lnTo>
                    <a:pt x="14760" y="209"/>
                  </a:lnTo>
                  <a:lnTo>
                    <a:pt x="14760" y="145"/>
                  </a:lnTo>
                  <a:lnTo>
                    <a:pt x="14760" y="129"/>
                  </a:lnTo>
                  <a:lnTo>
                    <a:pt x="14760" y="113"/>
                  </a:lnTo>
                  <a:cubicBezTo>
                    <a:pt x="14760" y="113"/>
                    <a:pt x="14760" y="81"/>
                    <a:pt x="14744" y="81"/>
                  </a:cubicBezTo>
                  <a:cubicBezTo>
                    <a:pt x="14744" y="81"/>
                    <a:pt x="14744" y="65"/>
                    <a:pt x="14712" y="65"/>
                  </a:cubicBezTo>
                  <a:cubicBezTo>
                    <a:pt x="14696" y="49"/>
                    <a:pt x="14696" y="33"/>
                    <a:pt x="14680" y="33"/>
                  </a:cubicBezTo>
                  <a:cubicBezTo>
                    <a:pt x="14664" y="1"/>
                    <a:pt x="14632" y="1"/>
                    <a:pt x="1461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3"/>
            <p:cNvSpPr/>
            <p:nvPr/>
          </p:nvSpPr>
          <p:spPr>
            <a:xfrm>
              <a:off x="5469875" y="4801850"/>
              <a:ext cx="101100" cy="46850"/>
            </a:xfrm>
            <a:custGeom>
              <a:avLst/>
              <a:gdLst/>
              <a:ahLst/>
              <a:cxnLst/>
              <a:rect l="l" t="t" r="r" b="b"/>
              <a:pathLst>
                <a:path w="4044" h="1874" extrusionOk="0">
                  <a:moveTo>
                    <a:pt x="1945" y="0"/>
                  </a:moveTo>
                  <a:cubicBezTo>
                    <a:pt x="1900" y="0"/>
                    <a:pt x="1859" y="21"/>
                    <a:pt x="1830" y="60"/>
                  </a:cubicBezTo>
                  <a:lnTo>
                    <a:pt x="1" y="1841"/>
                  </a:lnTo>
                  <a:lnTo>
                    <a:pt x="578" y="1841"/>
                  </a:lnTo>
                  <a:lnTo>
                    <a:pt x="1782" y="686"/>
                  </a:lnTo>
                  <a:lnTo>
                    <a:pt x="1782" y="1793"/>
                  </a:lnTo>
                  <a:cubicBezTo>
                    <a:pt x="1782" y="1809"/>
                    <a:pt x="1782" y="1841"/>
                    <a:pt x="1798" y="1873"/>
                  </a:cubicBezTo>
                  <a:lnTo>
                    <a:pt x="4044" y="1873"/>
                  </a:lnTo>
                  <a:cubicBezTo>
                    <a:pt x="3450" y="1713"/>
                    <a:pt x="2841" y="1600"/>
                    <a:pt x="2199" y="1584"/>
                  </a:cubicBezTo>
                  <a:lnTo>
                    <a:pt x="2199" y="205"/>
                  </a:lnTo>
                  <a:lnTo>
                    <a:pt x="2167" y="205"/>
                  </a:lnTo>
                  <a:cubicBezTo>
                    <a:pt x="2167" y="124"/>
                    <a:pt x="2119" y="44"/>
                    <a:pt x="2038" y="28"/>
                  </a:cubicBezTo>
                  <a:cubicBezTo>
                    <a:pt x="2007" y="9"/>
                    <a:pt x="1975" y="0"/>
                    <a:pt x="1945"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3"/>
            <p:cNvSpPr/>
            <p:nvPr/>
          </p:nvSpPr>
          <p:spPr>
            <a:xfrm>
              <a:off x="4820925" y="4663375"/>
              <a:ext cx="130375" cy="130375"/>
            </a:xfrm>
            <a:custGeom>
              <a:avLst/>
              <a:gdLst/>
              <a:ahLst/>
              <a:cxnLst/>
              <a:rect l="l" t="t" r="r" b="b"/>
              <a:pathLst>
                <a:path w="5215" h="5215" extrusionOk="0">
                  <a:moveTo>
                    <a:pt x="2600" y="1235"/>
                  </a:moveTo>
                  <a:cubicBezTo>
                    <a:pt x="2856" y="1877"/>
                    <a:pt x="3370" y="2375"/>
                    <a:pt x="3995" y="2631"/>
                  </a:cubicBezTo>
                  <a:cubicBezTo>
                    <a:pt x="3370" y="2872"/>
                    <a:pt x="2872" y="3401"/>
                    <a:pt x="2600" y="4043"/>
                  </a:cubicBezTo>
                  <a:cubicBezTo>
                    <a:pt x="2327" y="3401"/>
                    <a:pt x="1813" y="2888"/>
                    <a:pt x="1188" y="2631"/>
                  </a:cubicBezTo>
                  <a:cubicBezTo>
                    <a:pt x="1829" y="2375"/>
                    <a:pt x="2327" y="1845"/>
                    <a:pt x="2600" y="1235"/>
                  </a:cubicBezTo>
                  <a:close/>
                  <a:moveTo>
                    <a:pt x="2616" y="0"/>
                  </a:moveTo>
                  <a:cubicBezTo>
                    <a:pt x="2487" y="0"/>
                    <a:pt x="2407" y="80"/>
                    <a:pt x="2407" y="209"/>
                  </a:cubicBezTo>
                  <a:cubicBezTo>
                    <a:pt x="2407" y="1428"/>
                    <a:pt x="1412" y="2407"/>
                    <a:pt x="209" y="2407"/>
                  </a:cubicBezTo>
                  <a:cubicBezTo>
                    <a:pt x="81" y="2407"/>
                    <a:pt x="1" y="2487"/>
                    <a:pt x="1" y="2615"/>
                  </a:cubicBezTo>
                  <a:cubicBezTo>
                    <a:pt x="1" y="2727"/>
                    <a:pt x="81" y="2808"/>
                    <a:pt x="209" y="2808"/>
                  </a:cubicBezTo>
                  <a:cubicBezTo>
                    <a:pt x="1428" y="2808"/>
                    <a:pt x="2407" y="3818"/>
                    <a:pt x="2407" y="5022"/>
                  </a:cubicBezTo>
                  <a:cubicBezTo>
                    <a:pt x="2407" y="5134"/>
                    <a:pt x="2487" y="5214"/>
                    <a:pt x="2616" y="5214"/>
                  </a:cubicBezTo>
                  <a:cubicBezTo>
                    <a:pt x="2728" y="5214"/>
                    <a:pt x="2808" y="5134"/>
                    <a:pt x="2808" y="5022"/>
                  </a:cubicBezTo>
                  <a:cubicBezTo>
                    <a:pt x="2808" y="3802"/>
                    <a:pt x="3819" y="2808"/>
                    <a:pt x="5022" y="2808"/>
                  </a:cubicBezTo>
                  <a:cubicBezTo>
                    <a:pt x="5134" y="2808"/>
                    <a:pt x="5215" y="2727"/>
                    <a:pt x="5215" y="2615"/>
                  </a:cubicBezTo>
                  <a:cubicBezTo>
                    <a:pt x="5215" y="2487"/>
                    <a:pt x="5118" y="2407"/>
                    <a:pt x="5022" y="2407"/>
                  </a:cubicBezTo>
                  <a:cubicBezTo>
                    <a:pt x="3803" y="2407"/>
                    <a:pt x="2808" y="1412"/>
                    <a:pt x="2808" y="209"/>
                  </a:cubicBezTo>
                  <a:cubicBezTo>
                    <a:pt x="2808" y="80"/>
                    <a:pt x="2728" y="0"/>
                    <a:pt x="261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3"/>
            <p:cNvSpPr/>
            <p:nvPr/>
          </p:nvSpPr>
          <p:spPr>
            <a:xfrm>
              <a:off x="3466850" y="4572325"/>
              <a:ext cx="130375" cy="130375"/>
            </a:xfrm>
            <a:custGeom>
              <a:avLst/>
              <a:gdLst/>
              <a:ahLst/>
              <a:cxnLst/>
              <a:rect l="l" t="t" r="r" b="b"/>
              <a:pathLst>
                <a:path w="5215" h="5215" extrusionOk="0">
                  <a:moveTo>
                    <a:pt x="2584" y="1220"/>
                  </a:moveTo>
                  <a:cubicBezTo>
                    <a:pt x="2857" y="1861"/>
                    <a:pt x="3370" y="2359"/>
                    <a:pt x="3996" y="2631"/>
                  </a:cubicBezTo>
                  <a:cubicBezTo>
                    <a:pt x="3370" y="2888"/>
                    <a:pt x="2857" y="3385"/>
                    <a:pt x="2584" y="4027"/>
                  </a:cubicBezTo>
                  <a:cubicBezTo>
                    <a:pt x="2327" y="3385"/>
                    <a:pt x="1814" y="2888"/>
                    <a:pt x="1188" y="2631"/>
                  </a:cubicBezTo>
                  <a:cubicBezTo>
                    <a:pt x="1830" y="2359"/>
                    <a:pt x="2327" y="1845"/>
                    <a:pt x="2584" y="1220"/>
                  </a:cubicBezTo>
                  <a:close/>
                  <a:moveTo>
                    <a:pt x="2616" y="0"/>
                  </a:moveTo>
                  <a:cubicBezTo>
                    <a:pt x="2488" y="0"/>
                    <a:pt x="2407" y="80"/>
                    <a:pt x="2407" y="193"/>
                  </a:cubicBezTo>
                  <a:cubicBezTo>
                    <a:pt x="2407" y="1428"/>
                    <a:pt x="1413" y="2407"/>
                    <a:pt x="209" y="2407"/>
                  </a:cubicBezTo>
                  <a:cubicBezTo>
                    <a:pt x="81" y="2407"/>
                    <a:pt x="1" y="2487"/>
                    <a:pt x="1" y="2599"/>
                  </a:cubicBezTo>
                  <a:cubicBezTo>
                    <a:pt x="1" y="2728"/>
                    <a:pt x="81" y="2808"/>
                    <a:pt x="209" y="2808"/>
                  </a:cubicBezTo>
                  <a:cubicBezTo>
                    <a:pt x="1429" y="2808"/>
                    <a:pt x="2407" y="3803"/>
                    <a:pt x="2407" y="5006"/>
                  </a:cubicBezTo>
                  <a:cubicBezTo>
                    <a:pt x="2407" y="5134"/>
                    <a:pt x="2488" y="5214"/>
                    <a:pt x="2616" y="5214"/>
                  </a:cubicBezTo>
                  <a:cubicBezTo>
                    <a:pt x="2728" y="5214"/>
                    <a:pt x="2808" y="5134"/>
                    <a:pt x="2808" y="5006"/>
                  </a:cubicBezTo>
                  <a:cubicBezTo>
                    <a:pt x="2808" y="3787"/>
                    <a:pt x="3819" y="2808"/>
                    <a:pt x="5022" y="2808"/>
                  </a:cubicBezTo>
                  <a:cubicBezTo>
                    <a:pt x="5135" y="2808"/>
                    <a:pt x="5215" y="2728"/>
                    <a:pt x="5215" y="2599"/>
                  </a:cubicBezTo>
                  <a:cubicBezTo>
                    <a:pt x="5215" y="2487"/>
                    <a:pt x="5119" y="2407"/>
                    <a:pt x="5022" y="2407"/>
                  </a:cubicBezTo>
                  <a:cubicBezTo>
                    <a:pt x="3787" y="2407"/>
                    <a:pt x="2808" y="1396"/>
                    <a:pt x="2808" y="193"/>
                  </a:cubicBezTo>
                  <a:cubicBezTo>
                    <a:pt x="2808" y="80"/>
                    <a:pt x="2728" y="0"/>
                    <a:pt x="261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3"/>
            <p:cNvSpPr/>
            <p:nvPr/>
          </p:nvSpPr>
          <p:spPr>
            <a:xfrm>
              <a:off x="2853600" y="4647325"/>
              <a:ext cx="318875" cy="200575"/>
            </a:xfrm>
            <a:custGeom>
              <a:avLst/>
              <a:gdLst/>
              <a:ahLst/>
              <a:cxnLst/>
              <a:rect l="l" t="t" r="r" b="b"/>
              <a:pathLst>
                <a:path w="12755" h="8023" extrusionOk="0">
                  <a:moveTo>
                    <a:pt x="6386" y="0"/>
                  </a:moveTo>
                  <a:cubicBezTo>
                    <a:pt x="6257" y="0"/>
                    <a:pt x="6177" y="81"/>
                    <a:pt x="6177" y="209"/>
                  </a:cubicBezTo>
                  <a:cubicBezTo>
                    <a:pt x="6177" y="3498"/>
                    <a:pt x="3498" y="6177"/>
                    <a:pt x="209" y="6177"/>
                  </a:cubicBezTo>
                  <a:cubicBezTo>
                    <a:pt x="81" y="6177"/>
                    <a:pt x="0" y="6257"/>
                    <a:pt x="0" y="6386"/>
                  </a:cubicBezTo>
                  <a:cubicBezTo>
                    <a:pt x="0" y="6498"/>
                    <a:pt x="81" y="6578"/>
                    <a:pt x="209" y="6578"/>
                  </a:cubicBezTo>
                  <a:cubicBezTo>
                    <a:pt x="1685" y="6578"/>
                    <a:pt x="3049" y="7124"/>
                    <a:pt x="4091" y="8022"/>
                  </a:cubicBezTo>
                  <a:lnTo>
                    <a:pt x="4701" y="8022"/>
                  </a:lnTo>
                  <a:cubicBezTo>
                    <a:pt x="3915" y="7252"/>
                    <a:pt x="2920" y="6658"/>
                    <a:pt x="1813" y="6386"/>
                  </a:cubicBezTo>
                  <a:cubicBezTo>
                    <a:pt x="4059" y="5808"/>
                    <a:pt x="5824" y="4043"/>
                    <a:pt x="6386" y="1813"/>
                  </a:cubicBezTo>
                  <a:cubicBezTo>
                    <a:pt x="6963" y="4059"/>
                    <a:pt x="8728" y="5824"/>
                    <a:pt x="10958" y="6386"/>
                  </a:cubicBezTo>
                  <a:cubicBezTo>
                    <a:pt x="9851" y="6658"/>
                    <a:pt x="8840" y="7252"/>
                    <a:pt x="8070" y="8022"/>
                  </a:cubicBezTo>
                  <a:lnTo>
                    <a:pt x="8664" y="8022"/>
                  </a:lnTo>
                  <a:cubicBezTo>
                    <a:pt x="9707" y="7124"/>
                    <a:pt x="11070" y="6578"/>
                    <a:pt x="12562" y="6578"/>
                  </a:cubicBezTo>
                  <a:cubicBezTo>
                    <a:pt x="12675" y="6578"/>
                    <a:pt x="12755" y="6482"/>
                    <a:pt x="12755" y="6386"/>
                  </a:cubicBezTo>
                  <a:cubicBezTo>
                    <a:pt x="12755" y="6257"/>
                    <a:pt x="12675" y="6177"/>
                    <a:pt x="12562" y="6177"/>
                  </a:cubicBezTo>
                  <a:cubicBezTo>
                    <a:pt x="9274" y="6177"/>
                    <a:pt x="6578" y="3498"/>
                    <a:pt x="6578" y="209"/>
                  </a:cubicBezTo>
                  <a:cubicBezTo>
                    <a:pt x="6578" y="81"/>
                    <a:pt x="6498" y="0"/>
                    <a:pt x="638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3"/>
            <p:cNvSpPr/>
            <p:nvPr/>
          </p:nvSpPr>
          <p:spPr>
            <a:xfrm>
              <a:off x="3093850" y="4399850"/>
              <a:ext cx="58175" cy="58175"/>
            </a:xfrm>
            <a:custGeom>
              <a:avLst/>
              <a:gdLst/>
              <a:ahLst/>
              <a:cxnLst/>
              <a:rect l="l" t="t" r="r" b="b"/>
              <a:pathLst>
                <a:path w="2327" h="2327" extrusionOk="0">
                  <a:moveTo>
                    <a:pt x="1172" y="402"/>
                  </a:moveTo>
                  <a:cubicBezTo>
                    <a:pt x="1589" y="402"/>
                    <a:pt x="1926" y="739"/>
                    <a:pt x="1926" y="1156"/>
                  </a:cubicBezTo>
                  <a:cubicBezTo>
                    <a:pt x="1926" y="1589"/>
                    <a:pt x="1589" y="1926"/>
                    <a:pt x="1172" y="1926"/>
                  </a:cubicBezTo>
                  <a:cubicBezTo>
                    <a:pt x="738" y="1926"/>
                    <a:pt x="401" y="1589"/>
                    <a:pt x="401" y="1156"/>
                  </a:cubicBezTo>
                  <a:cubicBezTo>
                    <a:pt x="401" y="739"/>
                    <a:pt x="738" y="402"/>
                    <a:pt x="1172" y="402"/>
                  </a:cubicBezTo>
                  <a:close/>
                  <a:moveTo>
                    <a:pt x="1172" y="1"/>
                  </a:moveTo>
                  <a:cubicBezTo>
                    <a:pt x="514" y="1"/>
                    <a:pt x="0" y="514"/>
                    <a:pt x="0" y="1156"/>
                  </a:cubicBezTo>
                  <a:cubicBezTo>
                    <a:pt x="0" y="1797"/>
                    <a:pt x="530" y="2327"/>
                    <a:pt x="1172" y="2327"/>
                  </a:cubicBezTo>
                  <a:cubicBezTo>
                    <a:pt x="1797" y="2327"/>
                    <a:pt x="2327" y="1797"/>
                    <a:pt x="2327" y="1156"/>
                  </a:cubicBezTo>
                  <a:cubicBezTo>
                    <a:pt x="2327" y="514"/>
                    <a:pt x="1813" y="1"/>
                    <a:pt x="1172"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3"/>
            <p:cNvSpPr/>
            <p:nvPr/>
          </p:nvSpPr>
          <p:spPr>
            <a:xfrm>
              <a:off x="5064775" y="4439550"/>
              <a:ext cx="58200" cy="58200"/>
            </a:xfrm>
            <a:custGeom>
              <a:avLst/>
              <a:gdLst/>
              <a:ahLst/>
              <a:cxnLst/>
              <a:rect l="l" t="t" r="r" b="b"/>
              <a:pathLst>
                <a:path w="2328" h="2328" extrusionOk="0">
                  <a:moveTo>
                    <a:pt x="1156" y="402"/>
                  </a:moveTo>
                  <a:cubicBezTo>
                    <a:pt x="1589" y="402"/>
                    <a:pt x="1926" y="739"/>
                    <a:pt x="1926" y="1156"/>
                  </a:cubicBezTo>
                  <a:cubicBezTo>
                    <a:pt x="1926" y="1573"/>
                    <a:pt x="1589" y="1926"/>
                    <a:pt x="1156" y="1926"/>
                  </a:cubicBezTo>
                  <a:cubicBezTo>
                    <a:pt x="739" y="1926"/>
                    <a:pt x="402" y="1573"/>
                    <a:pt x="402" y="1156"/>
                  </a:cubicBezTo>
                  <a:cubicBezTo>
                    <a:pt x="402" y="739"/>
                    <a:pt x="739" y="402"/>
                    <a:pt x="1156" y="402"/>
                  </a:cubicBezTo>
                  <a:close/>
                  <a:moveTo>
                    <a:pt x="1156" y="1"/>
                  </a:moveTo>
                  <a:cubicBezTo>
                    <a:pt x="514" y="1"/>
                    <a:pt x="1" y="514"/>
                    <a:pt x="1" y="1156"/>
                  </a:cubicBezTo>
                  <a:cubicBezTo>
                    <a:pt x="1" y="1798"/>
                    <a:pt x="514" y="2327"/>
                    <a:pt x="1156" y="2327"/>
                  </a:cubicBezTo>
                  <a:cubicBezTo>
                    <a:pt x="1798" y="2327"/>
                    <a:pt x="2327" y="1798"/>
                    <a:pt x="2327" y="1156"/>
                  </a:cubicBezTo>
                  <a:cubicBezTo>
                    <a:pt x="2327" y="514"/>
                    <a:pt x="1798" y="1"/>
                    <a:pt x="115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3"/>
            <p:cNvSpPr/>
            <p:nvPr/>
          </p:nvSpPr>
          <p:spPr>
            <a:xfrm>
              <a:off x="3951375" y="4692650"/>
              <a:ext cx="46550" cy="83050"/>
            </a:xfrm>
            <a:custGeom>
              <a:avLst/>
              <a:gdLst/>
              <a:ahLst/>
              <a:cxnLst/>
              <a:rect l="l" t="t" r="r" b="b"/>
              <a:pathLst>
                <a:path w="1862" h="3322" extrusionOk="0">
                  <a:moveTo>
                    <a:pt x="899" y="658"/>
                  </a:moveTo>
                  <a:lnTo>
                    <a:pt x="899" y="1444"/>
                  </a:lnTo>
                  <a:lnTo>
                    <a:pt x="883" y="1444"/>
                  </a:lnTo>
                  <a:cubicBezTo>
                    <a:pt x="738" y="1396"/>
                    <a:pt x="642" y="1348"/>
                    <a:pt x="578" y="1284"/>
                  </a:cubicBezTo>
                  <a:cubicBezTo>
                    <a:pt x="498" y="1220"/>
                    <a:pt x="482" y="1139"/>
                    <a:pt x="482" y="1027"/>
                  </a:cubicBezTo>
                  <a:cubicBezTo>
                    <a:pt x="482" y="899"/>
                    <a:pt x="514" y="818"/>
                    <a:pt x="594" y="754"/>
                  </a:cubicBezTo>
                  <a:cubicBezTo>
                    <a:pt x="674" y="706"/>
                    <a:pt x="770" y="658"/>
                    <a:pt x="899" y="658"/>
                  </a:cubicBezTo>
                  <a:close/>
                  <a:moveTo>
                    <a:pt x="1011" y="1861"/>
                  </a:moveTo>
                  <a:cubicBezTo>
                    <a:pt x="1155" y="1909"/>
                    <a:pt x="1252" y="1958"/>
                    <a:pt x="1332" y="2022"/>
                  </a:cubicBezTo>
                  <a:cubicBezTo>
                    <a:pt x="1412" y="2086"/>
                    <a:pt x="1460" y="2182"/>
                    <a:pt x="1460" y="2278"/>
                  </a:cubicBezTo>
                  <a:cubicBezTo>
                    <a:pt x="1444" y="2407"/>
                    <a:pt x="1412" y="2503"/>
                    <a:pt x="1332" y="2567"/>
                  </a:cubicBezTo>
                  <a:cubicBezTo>
                    <a:pt x="1252" y="2647"/>
                    <a:pt x="1155" y="2663"/>
                    <a:pt x="1011" y="2663"/>
                  </a:cubicBezTo>
                  <a:lnTo>
                    <a:pt x="1011" y="1861"/>
                  </a:lnTo>
                  <a:close/>
                  <a:moveTo>
                    <a:pt x="883" y="0"/>
                  </a:moveTo>
                  <a:lnTo>
                    <a:pt x="883" y="321"/>
                  </a:lnTo>
                  <a:cubicBezTo>
                    <a:pt x="690" y="321"/>
                    <a:pt x="562" y="337"/>
                    <a:pt x="417" y="401"/>
                  </a:cubicBezTo>
                  <a:cubicBezTo>
                    <a:pt x="273" y="466"/>
                    <a:pt x="177" y="546"/>
                    <a:pt x="113" y="658"/>
                  </a:cubicBezTo>
                  <a:cubicBezTo>
                    <a:pt x="32" y="754"/>
                    <a:pt x="0" y="899"/>
                    <a:pt x="0" y="1027"/>
                  </a:cubicBezTo>
                  <a:cubicBezTo>
                    <a:pt x="0" y="1204"/>
                    <a:pt x="32" y="1316"/>
                    <a:pt x="113" y="1444"/>
                  </a:cubicBezTo>
                  <a:cubicBezTo>
                    <a:pt x="193" y="1540"/>
                    <a:pt x="289" y="1621"/>
                    <a:pt x="401" y="1669"/>
                  </a:cubicBezTo>
                  <a:cubicBezTo>
                    <a:pt x="498" y="1701"/>
                    <a:pt x="658" y="1765"/>
                    <a:pt x="851" y="1829"/>
                  </a:cubicBezTo>
                  <a:lnTo>
                    <a:pt x="851" y="2663"/>
                  </a:lnTo>
                  <a:cubicBezTo>
                    <a:pt x="738" y="2647"/>
                    <a:pt x="642" y="2599"/>
                    <a:pt x="578" y="2519"/>
                  </a:cubicBezTo>
                  <a:cubicBezTo>
                    <a:pt x="514" y="2439"/>
                    <a:pt x="450" y="2359"/>
                    <a:pt x="450" y="2262"/>
                  </a:cubicBezTo>
                  <a:lnTo>
                    <a:pt x="0" y="2262"/>
                  </a:lnTo>
                  <a:cubicBezTo>
                    <a:pt x="16" y="2471"/>
                    <a:pt x="97" y="2647"/>
                    <a:pt x="257" y="2792"/>
                  </a:cubicBezTo>
                  <a:cubicBezTo>
                    <a:pt x="417" y="2920"/>
                    <a:pt x="610" y="3000"/>
                    <a:pt x="851" y="3032"/>
                  </a:cubicBezTo>
                  <a:lnTo>
                    <a:pt x="851" y="3321"/>
                  </a:lnTo>
                  <a:lnTo>
                    <a:pt x="979" y="3321"/>
                  </a:lnTo>
                  <a:lnTo>
                    <a:pt x="979" y="3032"/>
                  </a:lnTo>
                  <a:cubicBezTo>
                    <a:pt x="1171" y="3032"/>
                    <a:pt x="1332" y="2984"/>
                    <a:pt x="1460" y="2920"/>
                  </a:cubicBezTo>
                  <a:cubicBezTo>
                    <a:pt x="1605" y="2872"/>
                    <a:pt x="1701" y="2760"/>
                    <a:pt x="1765" y="2663"/>
                  </a:cubicBezTo>
                  <a:cubicBezTo>
                    <a:pt x="1813" y="2551"/>
                    <a:pt x="1861" y="2423"/>
                    <a:pt x="1861" y="2311"/>
                  </a:cubicBezTo>
                  <a:cubicBezTo>
                    <a:pt x="1861" y="2150"/>
                    <a:pt x="1813" y="2006"/>
                    <a:pt x="1733" y="1909"/>
                  </a:cubicBezTo>
                  <a:cubicBezTo>
                    <a:pt x="1653" y="1797"/>
                    <a:pt x="1621" y="1701"/>
                    <a:pt x="1524" y="1669"/>
                  </a:cubicBezTo>
                  <a:cubicBezTo>
                    <a:pt x="1412" y="1621"/>
                    <a:pt x="1252" y="1556"/>
                    <a:pt x="1091" y="1508"/>
                  </a:cubicBezTo>
                  <a:lnTo>
                    <a:pt x="1011" y="1476"/>
                  </a:lnTo>
                  <a:lnTo>
                    <a:pt x="1011" y="658"/>
                  </a:lnTo>
                  <a:cubicBezTo>
                    <a:pt x="1123" y="674"/>
                    <a:pt x="1220" y="722"/>
                    <a:pt x="1284" y="786"/>
                  </a:cubicBezTo>
                  <a:cubicBezTo>
                    <a:pt x="1332" y="835"/>
                    <a:pt x="1380" y="915"/>
                    <a:pt x="1396" y="1027"/>
                  </a:cubicBezTo>
                  <a:lnTo>
                    <a:pt x="1861" y="1027"/>
                  </a:lnTo>
                  <a:cubicBezTo>
                    <a:pt x="1845" y="818"/>
                    <a:pt x="1765" y="658"/>
                    <a:pt x="1605" y="546"/>
                  </a:cubicBezTo>
                  <a:cubicBezTo>
                    <a:pt x="1460" y="417"/>
                    <a:pt x="1252" y="337"/>
                    <a:pt x="1011" y="321"/>
                  </a:cubicBezTo>
                  <a:lnTo>
                    <a:pt x="1011" y="0"/>
                  </a:ln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3"/>
            <p:cNvSpPr/>
            <p:nvPr/>
          </p:nvSpPr>
          <p:spPr>
            <a:xfrm>
              <a:off x="3904050" y="4663375"/>
              <a:ext cx="143600" cy="143600"/>
            </a:xfrm>
            <a:custGeom>
              <a:avLst/>
              <a:gdLst/>
              <a:ahLst/>
              <a:cxnLst/>
              <a:rect l="l" t="t" r="r" b="b"/>
              <a:pathLst>
                <a:path w="5744" h="5744" extrusionOk="0">
                  <a:moveTo>
                    <a:pt x="2872" y="401"/>
                  </a:moveTo>
                  <a:cubicBezTo>
                    <a:pt x="4236" y="401"/>
                    <a:pt x="5343" y="1508"/>
                    <a:pt x="5343" y="2872"/>
                  </a:cubicBezTo>
                  <a:cubicBezTo>
                    <a:pt x="5343" y="4236"/>
                    <a:pt x="4236" y="5343"/>
                    <a:pt x="2872" y="5343"/>
                  </a:cubicBezTo>
                  <a:cubicBezTo>
                    <a:pt x="1508" y="5343"/>
                    <a:pt x="401" y="4236"/>
                    <a:pt x="401" y="2872"/>
                  </a:cubicBezTo>
                  <a:cubicBezTo>
                    <a:pt x="401" y="1508"/>
                    <a:pt x="1508" y="401"/>
                    <a:pt x="2872" y="401"/>
                  </a:cubicBezTo>
                  <a:close/>
                  <a:moveTo>
                    <a:pt x="2872" y="0"/>
                  </a:moveTo>
                  <a:cubicBezTo>
                    <a:pt x="1284" y="0"/>
                    <a:pt x="0" y="1284"/>
                    <a:pt x="0" y="2872"/>
                  </a:cubicBezTo>
                  <a:cubicBezTo>
                    <a:pt x="0" y="4460"/>
                    <a:pt x="1284" y="5744"/>
                    <a:pt x="2872" y="5744"/>
                  </a:cubicBezTo>
                  <a:cubicBezTo>
                    <a:pt x="4460" y="5744"/>
                    <a:pt x="5744" y="4460"/>
                    <a:pt x="5744" y="2872"/>
                  </a:cubicBezTo>
                  <a:cubicBezTo>
                    <a:pt x="5744" y="1284"/>
                    <a:pt x="4460" y="0"/>
                    <a:pt x="2872"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3"/>
            <p:cNvSpPr/>
            <p:nvPr/>
          </p:nvSpPr>
          <p:spPr>
            <a:xfrm>
              <a:off x="3873550" y="4632475"/>
              <a:ext cx="204600" cy="204575"/>
            </a:xfrm>
            <a:custGeom>
              <a:avLst/>
              <a:gdLst/>
              <a:ahLst/>
              <a:cxnLst/>
              <a:rect l="l" t="t" r="r" b="b"/>
              <a:pathLst>
                <a:path w="8184" h="8183" extrusionOk="0">
                  <a:moveTo>
                    <a:pt x="4092" y="418"/>
                  </a:moveTo>
                  <a:cubicBezTo>
                    <a:pt x="6113" y="418"/>
                    <a:pt x="7782" y="2086"/>
                    <a:pt x="7782" y="4108"/>
                  </a:cubicBezTo>
                  <a:cubicBezTo>
                    <a:pt x="7782" y="6129"/>
                    <a:pt x="6113" y="7798"/>
                    <a:pt x="4092" y="7798"/>
                  </a:cubicBezTo>
                  <a:cubicBezTo>
                    <a:pt x="2038" y="7798"/>
                    <a:pt x="402" y="6129"/>
                    <a:pt x="402" y="4108"/>
                  </a:cubicBezTo>
                  <a:cubicBezTo>
                    <a:pt x="402" y="2070"/>
                    <a:pt x="2071" y="418"/>
                    <a:pt x="4092" y="418"/>
                  </a:cubicBezTo>
                  <a:close/>
                  <a:moveTo>
                    <a:pt x="4092" y="1"/>
                  </a:moveTo>
                  <a:cubicBezTo>
                    <a:pt x="1830" y="1"/>
                    <a:pt x="1" y="1846"/>
                    <a:pt x="1" y="4092"/>
                  </a:cubicBezTo>
                  <a:cubicBezTo>
                    <a:pt x="1" y="6338"/>
                    <a:pt x="1846" y="8183"/>
                    <a:pt x="4092" y="8183"/>
                  </a:cubicBezTo>
                  <a:cubicBezTo>
                    <a:pt x="6338" y="8183"/>
                    <a:pt x="8183" y="6338"/>
                    <a:pt x="8183" y="4092"/>
                  </a:cubicBezTo>
                  <a:cubicBezTo>
                    <a:pt x="8183" y="1846"/>
                    <a:pt x="6338" y="1"/>
                    <a:pt x="4092"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3"/>
            <p:cNvSpPr/>
            <p:nvPr/>
          </p:nvSpPr>
          <p:spPr>
            <a:xfrm>
              <a:off x="3719150" y="4577125"/>
              <a:ext cx="513400" cy="270775"/>
            </a:xfrm>
            <a:custGeom>
              <a:avLst/>
              <a:gdLst/>
              <a:ahLst/>
              <a:cxnLst/>
              <a:rect l="l" t="t" r="r" b="b"/>
              <a:pathLst>
                <a:path w="20536" h="10831" extrusionOk="0">
                  <a:moveTo>
                    <a:pt x="3450" y="1"/>
                  </a:moveTo>
                  <a:cubicBezTo>
                    <a:pt x="1540" y="1"/>
                    <a:pt x="0" y="1557"/>
                    <a:pt x="0" y="3450"/>
                  </a:cubicBezTo>
                  <a:lnTo>
                    <a:pt x="0" y="10830"/>
                  </a:lnTo>
                  <a:lnTo>
                    <a:pt x="401" y="10830"/>
                  </a:lnTo>
                  <a:lnTo>
                    <a:pt x="401" y="3450"/>
                  </a:lnTo>
                  <a:cubicBezTo>
                    <a:pt x="401" y="1766"/>
                    <a:pt x="1765" y="402"/>
                    <a:pt x="3450" y="402"/>
                  </a:cubicBezTo>
                  <a:lnTo>
                    <a:pt x="17086" y="402"/>
                  </a:lnTo>
                  <a:cubicBezTo>
                    <a:pt x="18771" y="402"/>
                    <a:pt x="20135" y="1766"/>
                    <a:pt x="20135" y="3450"/>
                  </a:cubicBezTo>
                  <a:lnTo>
                    <a:pt x="20135" y="10830"/>
                  </a:lnTo>
                  <a:lnTo>
                    <a:pt x="20536" y="10830"/>
                  </a:lnTo>
                  <a:lnTo>
                    <a:pt x="20536" y="3450"/>
                  </a:lnTo>
                  <a:cubicBezTo>
                    <a:pt x="20536" y="1557"/>
                    <a:pt x="18964" y="1"/>
                    <a:pt x="1708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3"/>
            <p:cNvSpPr/>
            <p:nvPr/>
          </p:nvSpPr>
          <p:spPr>
            <a:xfrm>
              <a:off x="3366175" y="4153575"/>
              <a:ext cx="321700" cy="321300"/>
            </a:xfrm>
            <a:custGeom>
              <a:avLst/>
              <a:gdLst/>
              <a:ahLst/>
              <a:cxnLst/>
              <a:rect l="l" t="t" r="r" b="b"/>
              <a:pathLst>
                <a:path w="12868" h="12852" extrusionOk="0">
                  <a:moveTo>
                    <a:pt x="6434" y="418"/>
                  </a:moveTo>
                  <a:cubicBezTo>
                    <a:pt x="9771" y="418"/>
                    <a:pt x="12467" y="3129"/>
                    <a:pt x="12467" y="6466"/>
                  </a:cubicBezTo>
                  <a:cubicBezTo>
                    <a:pt x="12467" y="9787"/>
                    <a:pt x="9771" y="12451"/>
                    <a:pt x="6434" y="12451"/>
                  </a:cubicBezTo>
                  <a:cubicBezTo>
                    <a:pt x="5392" y="12451"/>
                    <a:pt x="4349" y="12178"/>
                    <a:pt x="3434" y="11648"/>
                  </a:cubicBezTo>
                  <a:cubicBezTo>
                    <a:pt x="3386" y="11632"/>
                    <a:pt x="3370" y="11632"/>
                    <a:pt x="3322" y="11632"/>
                  </a:cubicBezTo>
                  <a:cubicBezTo>
                    <a:pt x="3306" y="11632"/>
                    <a:pt x="3290" y="11632"/>
                    <a:pt x="3274" y="11648"/>
                  </a:cubicBezTo>
                  <a:lnTo>
                    <a:pt x="1156" y="12370"/>
                  </a:lnTo>
                  <a:lnTo>
                    <a:pt x="1605" y="10156"/>
                  </a:lnTo>
                  <a:cubicBezTo>
                    <a:pt x="1621" y="10092"/>
                    <a:pt x="1605" y="10028"/>
                    <a:pt x="1557" y="9996"/>
                  </a:cubicBezTo>
                  <a:cubicBezTo>
                    <a:pt x="803" y="8953"/>
                    <a:pt x="402" y="7718"/>
                    <a:pt x="402" y="6466"/>
                  </a:cubicBezTo>
                  <a:cubicBezTo>
                    <a:pt x="402" y="3129"/>
                    <a:pt x="3113" y="418"/>
                    <a:pt x="6434" y="418"/>
                  </a:cubicBezTo>
                  <a:close/>
                  <a:moveTo>
                    <a:pt x="6434" y="1"/>
                  </a:moveTo>
                  <a:cubicBezTo>
                    <a:pt x="2889" y="1"/>
                    <a:pt x="1" y="2889"/>
                    <a:pt x="1" y="6434"/>
                  </a:cubicBezTo>
                  <a:cubicBezTo>
                    <a:pt x="1" y="7782"/>
                    <a:pt x="402" y="9049"/>
                    <a:pt x="1172" y="10156"/>
                  </a:cubicBezTo>
                  <a:lnTo>
                    <a:pt x="707" y="12643"/>
                  </a:lnTo>
                  <a:cubicBezTo>
                    <a:pt x="675" y="12723"/>
                    <a:pt x="723" y="12771"/>
                    <a:pt x="755" y="12820"/>
                  </a:cubicBezTo>
                  <a:cubicBezTo>
                    <a:pt x="803" y="12852"/>
                    <a:pt x="835" y="12852"/>
                    <a:pt x="899" y="12852"/>
                  </a:cubicBezTo>
                  <a:cubicBezTo>
                    <a:pt x="915" y="12852"/>
                    <a:pt x="947" y="12852"/>
                    <a:pt x="964" y="12836"/>
                  </a:cubicBezTo>
                  <a:lnTo>
                    <a:pt x="3306" y="12033"/>
                  </a:lnTo>
                  <a:cubicBezTo>
                    <a:pt x="4268" y="12579"/>
                    <a:pt x="5327" y="12852"/>
                    <a:pt x="6434" y="12852"/>
                  </a:cubicBezTo>
                  <a:cubicBezTo>
                    <a:pt x="9980" y="12852"/>
                    <a:pt x="12868" y="9964"/>
                    <a:pt x="12868" y="6418"/>
                  </a:cubicBezTo>
                  <a:cubicBezTo>
                    <a:pt x="12852" y="2889"/>
                    <a:pt x="9980" y="1"/>
                    <a:pt x="6434"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3"/>
            <p:cNvSpPr/>
            <p:nvPr/>
          </p:nvSpPr>
          <p:spPr>
            <a:xfrm>
              <a:off x="3425150" y="4221525"/>
              <a:ext cx="202575" cy="186375"/>
            </a:xfrm>
            <a:custGeom>
              <a:avLst/>
              <a:gdLst/>
              <a:ahLst/>
              <a:cxnLst/>
              <a:rect l="l" t="t" r="r" b="b"/>
              <a:pathLst>
                <a:path w="8103" h="7455" extrusionOk="0">
                  <a:moveTo>
                    <a:pt x="1557" y="395"/>
                  </a:moveTo>
                  <a:cubicBezTo>
                    <a:pt x="1797" y="395"/>
                    <a:pt x="1909" y="443"/>
                    <a:pt x="1958" y="492"/>
                  </a:cubicBezTo>
                  <a:cubicBezTo>
                    <a:pt x="2054" y="668"/>
                    <a:pt x="2455" y="1631"/>
                    <a:pt x="2599" y="1968"/>
                  </a:cubicBezTo>
                  <a:cubicBezTo>
                    <a:pt x="2599" y="1968"/>
                    <a:pt x="2631" y="2112"/>
                    <a:pt x="2551" y="2240"/>
                  </a:cubicBezTo>
                  <a:cubicBezTo>
                    <a:pt x="2423" y="2433"/>
                    <a:pt x="2134" y="2738"/>
                    <a:pt x="2134" y="2738"/>
                  </a:cubicBezTo>
                  <a:lnTo>
                    <a:pt x="2102" y="2754"/>
                  </a:lnTo>
                  <a:cubicBezTo>
                    <a:pt x="2006" y="2882"/>
                    <a:pt x="1893" y="3171"/>
                    <a:pt x="2102" y="3460"/>
                  </a:cubicBezTo>
                  <a:cubicBezTo>
                    <a:pt x="2150" y="3508"/>
                    <a:pt x="2166" y="3540"/>
                    <a:pt x="2214" y="3604"/>
                  </a:cubicBezTo>
                  <a:cubicBezTo>
                    <a:pt x="2391" y="3861"/>
                    <a:pt x="2647" y="4246"/>
                    <a:pt x="3129" y="4711"/>
                  </a:cubicBezTo>
                  <a:cubicBezTo>
                    <a:pt x="3706" y="5289"/>
                    <a:pt x="4781" y="5690"/>
                    <a:pt x="4845" y="5706"/>
                  </a:cubicBezTo>
                  <a:cubicBezTo>
                    <a:pt x="4861" y="5706"/>
                    <a:pt x="4861" y="5706"/>
                    <a:pt x="4878" y="5722"/>
                  </a:cubicBezTo>
                  <a:cubicBezTo>
                    <a:pt x="4882" y="5722"/>
                    <a:pt x="4902" y="5724"/>
                    <a:pt x="4932" y="5724"/>
                  </a:cubicBezTo>
                  <a:cubicBezTo>
                    <a:pt x="5016" y="5724"/>
                    <a:pt x="5177" y="5707"/>
                    <a:pt x="5295" y="5577"/>
                  </a:cubicBezTo>
                  <a:cubicBezTo>
                    <a:pt x="5407" y="5481"/>
                    <a:pt x="5840" y="4920"/>
                    <a:pt x="5936" y="4807"/>
                  </a:cubicBezTo>
                  <a:cubicBezTo>
                    <a:pt x="5961" y="4783"/>
                    <a:pt x="6014" y="4749"/>
                    <a:pt x="6088" y="4749"/>
                  </a:cubicBezTo>
                  <a:cubicBezTo>
                    <a:pt x="6111" y="4749"/>
                    <a:pt x="6135" y="4752"/>
                    <a:pt x="6161" y="4759"/>
                  </a:cubicBezTo>
                  <a:cubicBezTo>
                    <a:pt x="6450" y="4887"/>
                    <a:pt x="7653" y="5481"/>
                    <a:pt x="7669" y="5513"/>
                  </a:cubicBezTo>
                  <a:cubicBezTo>
                    <a:pt x="7669" y="5513"/>
                    <a:pt x="7685" y="5529"/>
                    <a:pt x="7685" y="5577"/>
                  </a:cubicBezTo>
                  <a:cubicBezTo>
                    <a:pt x="7685" y="5802"/>
                    <a:pt x="7589" y="6267"/>
                    <a:pt x="7461" y="6363"/>
                  </a:cubicBezTo>
                  <a:cubicBezTo>
                    <a:pt x="7268" y="6572"/>
                    <a:pt x="6803" y="7037"/>
                    <a:pt x="6129" y="7037"/>
                  </a:cubicBezTo>
                  <a:cubicBezTo>
                    <a:pt x="5439" y="7037"/>
                    <a:pt x="3594" y="6428"/>
                    <a:pt x="2631" y="5465"/>
                  </a:cubicBezTo>
                  <a:cubicBezTo>
                    <a:pt x="1749" y="4583"/>
                    <a:pt x="802" y="3540"/>
                    <a:pt x="610" y="2641"/>
                  </a:cubicBezTo>
                  <a:cubicBezTo>
                    <a:pt x="385" y="1695"/>
                    <a:pt x="450" y="1374"/>
                    <a:pt x="642" y="1101"/>
                  </a:cubicBezTo>
                  <a:lnTo>
                    <a:pt x="642" y="1069"/>
                  </a:lnTo>
                  <a:cubicBezTo>
                    <a:pt x="819" y="764"/>
                    <a:pt x="1107" y="411"/>
                    <a:pt x="1252" y="411"/>
                  </a:cubicBezTo>
                  <a:cubicBezTo>
                    <a:pt x="1364" y="395"/>
                    <a:pt x="1476" y="395"/>
                    <a:pt x="1557" y="395"/>
                  </a:cubicBezTo>
                  <a:close/>
                  <a:moveTo>
                    <a:pt x="1586" y="1"/>
                  </a:moveTo>
                  <a:cubicBezTo>
                    <a:pt x="1480" y="1"/>
                    <a:pt x="1363" y="9"/>
                    <a:pt x="1236" y="26"/>
                  </a:cubicBezTo>
                  <a:cubicBezTo>
                    <a:pt x="802" y="90"/>
                    <a:pt x="401" y="748"/>
                    <a:pt x="321" y="893"/>
                  </a:cubicBezTo>
                  <a:cubicBezTo>
                    <a:pt x="32" y="1342"/>
                    <a:pt x="0" y="1791"/>
                    <a:pt x="225" y="2754"/>
                  </a:cubicBezTo>
                  <a:cubicBezTo>
                    <a:pt x="450" y="3764"/>
                    <a:pt x="1396" y="4807"/>
                    <a:pt x="2375" y="5770"/>
                  </a:cubicBezTo>
                  <a:cubicBezTo>
                    <a:pt x="3402" y="6781"/>
                    <a:pt x="5295" y="7454"/>
                    <a:pt x="6161" y="7454"/>
                  </a:cubicBezTo>
                  <a:cubicBezTo>
                    <a:pt x="7011" y="7454"/>
                    <a:pt x="7573" y="6893"/>
                    <a:pt x="7765" y="6684"/>
                  </a:cubicBezTo>
                  <a:lnTo>
                    <a:pt x="7781" y="6668"/>
                  </a:lnTo>
                  <a:cubicBezTo>
                    <a:pt x="8022" y="6428"/>
                    <a:pt x="8102" y="5802"/>
                    <a:pt x="8102" y="5609"/>
                  </a:cubicBezTo>
                  <a:cubicBezTo>
                    <a:pt x="8086" y="5321"/>
                    <a:pt x="7926" y="5192"/>
                    <a:pt x="7830" y="5144"/>
                  </a:cubicBezTo>
                  <a:cubicBezTo>
                    <a:pt x="7733" y="5080"/>
                    <a:pt x="6610" y="4551"/>
                    <a:pt x="6321" y="4406"/>
                  </a:cubicBezTo>
                  <a:cubicBezTo>
                    <a:pt x="6229" y="4362"/>
                    <a:pt x="6143" y="4345"/>
                    <a:pt x="6065" y="4345"/>
                  </a:cubicBezTo>
                  <a:cubicBezTo>
                    <a:pt x="5858" y="4345"/>
                    <a:pt x="5706" y="4469"/>
                    <a:pt x="5648" y="4551"/>
                  </a:cubicBezTo>
                  <a:cubicBezTo>
                    <a:pt x="5439" y="4807"/>
                    <a:pt x="5102" y="5224"/>
                    <a:pt x="5038" y="5289"/>
                  </a:cubicBezTo>
                  <a:cubicBezTo>
                    <a:pt x="5022" y="5305"/>
                    <a:pt x="5006" y="5305"/>
                    <a:pt x="4974" y="5305"/>
                  </a:cubicBezTo>
                  <a:cubicBezTo>
                    <a:pt x="4813" y="5240"/>
                    <a:pt x="3915" y="4887"/>
                    <a:pt x="3450" y="4406"/>
                  </a:cubicBezTo>
                  <a:cubicBezTo>
                    <a:pt x="3016" y="3957"/>
                    <a:pt x="2760" y="3588"/>
                    <a:pt x="2567" y="3347"/>
                  </a:cubicBezTo>
                  <a:cubicBezTo>
                    <a:pt x="2535" y="3283"/>
                    <a:pt x="2487" y="3235"/>
                    <a:pt x="2471" y="3203"/>
                  </a:cubicBezTo>
                  <a:cubicBezTo>
                    <a:pt x="2407" y="3107"/>
                    <a:pt x="2455" y="3026"/>
                    <a:pt x="2471" y="2994"/>
                  </a:cubicBezTo>
                  <a:cubicBezTo>
                    <a:pt x="2535" y="2946"/>
                    <a:pt x="2808" y="2657"/>
                    <a:pt x="2936" y="2465"/>
                  </a:cubicBezTo>
                  <a:cubicBezTo>
                    <a:pt x="3097" y="2224"/>
                    <a:pt x="3049" y="1952"/>
                    <a:pt x="3000" y="1839"/>
                  </a:cubicBezTo>
                  <a:cubicBezTo>
                    <a:pt x="2968" y="1775"/>
                    <a:pt x="2455" y="540"/>
                    <a:pt x="2327" y="315"/>
                  </a:cubicBezTo>
                  <a:cubicBezTo>
                    <a:pt x="2226" y="113"/>
                    <a:pt x="1976" y="1"/>
                    <a:pt x="158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3"/>
            <p:cNvSpPr/>
            <p:nvPr/>
          </p:nvSpPr>
          <p:spPr>
            <a:xfrm>
              <a:off x="4405800" y="4261475"/>
              <a:ext cx="416350" cy="383875"/>
            </a:xfrm>
            <a:custGeom>
              <a:avLst/>
              <a:gdLst/>
              <a:ahLst/>
              <a:cxnLst/>
              <a:rect l="l" t="t" r="r" b="b"/>
              <a:pathLst>
                <a:path w="16654" h="15355" extrusionOk="0">
                  <a:moveTo>
                    <a:pt x="10958" y="418"/>
                  </a:moveTo>
                  <a:cubicBezTo>
                    <a:pt x="13846" y="418"/>
                    <a:pt x="16204" y="2760"/>
                    <a:pt x="16204" y="5664"/>
                  </a:cubicBezTo>
                  <a:cubicBezTo>
                    <a:pt x="16253" y="8536"/>
                    <a:pt x="13910" y="10894"/>
                    <a:pt x="10990" y="10894"/>
                  </a:cubicBezTo>
                  <a:cubicBezTo>
                    <a:pt x="10429" y="10894"/>
                    <a:pt x="9867" y="10782"/>
                    <a:pt x="9338" y="10605"/>
                  </a:cubicBezTo>
                  <a:cubicBezTo>
                    <a:pt x="9306" y="10605"/>
                    <a:pt x="9290" y="10589"/>
                    <a:pt x="9258" y="10589"/>
                  </a:cubicBezTo>
                  <a:cubicBezTo>
                    <a:pt x="9177" y="10573"/>
                    <a:pt x="9113" y="10525"/>
                    <a:pt x="9033" y="10509"/>
                  </a:cubicBezTo>
                  <a:cubicBezTo>
                    <a:pt x="8985" y="10493"/>
                    <a:pt x="8969" y="10493"/>
                    <a:pt x="8937" y="10461"/>
                  </a:cubicBezTo>
                  <a:cubicBezTo>
                    <a:pt x="8873" y="10445"/>
                    <a:pt x="8808" y="10413"/>
                    <a:pt x="8728" y="10381"/>
                  </a:cubicBezTo>
                  <a:cubicBezTo>
                    <a:pt x="8696" y="10365"/>
                    <a:pt x="8664" y="10365"/>
                    <a:pt x="8632" y="10349"/>
                  </a:cubicBezTo>
                  <a:cubicBezTo>
                    <a:pt x="8536" y="10300"/>
                    <a:pt x="8455" y="10252"/>
                    <a:pt x="8343" y="10204"/>
                  </a:cubicBezTo>
                  <a:cubicBezTo>
                    <a:pt x="8327" y="10188"/>
                    <a:pt x="8311" y="10188"/>
                    <a:pt x="8263" y="10188"/>
                  </a:cubicBezTo>
                  <a:lnTo>
                    <a:pt x="8231" y="10188"/>
                  </a:lnTo>
                  <a:cubicBezTo>
                    <a:pt x="8215" y="10188"/>
                    <a:pt x="8183" y="10188"/>
                    <a:pt x="8167" y="10204"/>
                  </a:cubicBezTo>
                  <a:lnTo>
                    <a:pt x="6386" y="10830"/>
                  </a:lnTo>
                  <a:lnTo>
                    <a:pt x="6739" y="8921"/>
                  </a:lnTo>
                  <a:cubicBezTo>
                    <a:pt x="6771" y="8857"/>
                    <a:pt x="6739" y="8792"/>
                    <a:pt x="6707" y="8760"/>
                  </a:cubicBezTo>
                  <a:cubicBezTo>
                    <a:pt x="6627" y="8664"/>
                    <a:pt x="6562" y="8568"/>
                    <a:pt x="6482" y="8439"/>
                  </a:cubicBezTo>
                  <a:cubicBezTo>
                    <a:pt x="6466" y="8391"/>
                    <a:pt x="6418" y="8343"/>
                    <a:pt x="6402" y="8295"/>
                  </a:cubicBezTo>
                  <a:cubicBezTo>
                    <a:pt x="6370" y="8247"/>
                    <a:pt x="6338" y="8183"/>
                    <a:pt x="6306" y="8119"/>
                  </a:cubicBezTo>
                  <a:cubicBezTo>
                    <a:pt x="6258" y="8054"/>
                    <a:pt x="6241" y="7990"/>
                    <a:pt x="6209" y="7942"/>
                  </a:cubicBezTo>
                  <a:cubicBezTo>
                    <a:pt x="6177" y="7894"/>
                    <a:pt x="6161" y="7846"/>
                    <a:pt x="6145" y="7798"/>
                  </a:cubicBezTo>
                  <a:cubicBezTo>
                    <a:pt x="6097" y="7717"/>
                    <a:pt x="6081" y="7653"/>
                    <a:pt x="6049" y="7573"/>
                  </a:cubicBezTo>
                  <a:cubicBezTo>
                    <a:pt x="6017" y="7541"/>
                    <a:pt x="6017" y="7493"/>
                    <a:pt x="6001" y="7461"/>
                  </a:cubicBezTo>
                  <a:cubicBezTo>
                    <a:pt x="5985" y="7381"/>
                    <a:pt x="5937" y="7300"/>
                    <a:pt x="5921" y="7220"/>
                  </a:cubicBezTo>
                  <a:cubicBezTo>
                    <a:pt x="5921" y="7188"/>
                    <a:pt x="5905" y="7156"/>
                    <a:pt x="5905" y="7140"/>
                  </a:cubicBezTo>
                  <a:cubicBezTo>
                    <a:pt x="5824" y="6835"/>
                    <a:pt x="5744" y="6514"/>
                    <a:pt x="5728" y="6177"/>
                  </a:cubicBezTo>
                  <a:cubicBezTo>
                    <a:pt x="5696" y="6017"/>
                    <a:pt x="5696" y="5824"/>
                    <a:pt x="5696" y="5664"/>
                  </a:cubicBezTo>
                  <a:cubicBezTo>
                    <a:pt x="5696" y="2776"/>
                    <a:pt x="8054" y="418"/>
                    <a:pt x="10958" y="418"/>
                  </a:cubicBezTo>
                  <a:close/>
                  <a:moveTo>
                    <a:pt x="4733" y="6258"/>
                  </a:moveTo>
                  <a:cubicBezTo>
                    <a:pt x="4958" y="6258"/>
                    <a:pt x="5167" y="6274"/>
                    <a:pt x="5375" y="6290"/>
                  </a:cubicBezTo>
                  <a:lnTo>
                    <a:pt x="5375" y="6354"/>
                  </a:lnTo>
                  <a:cubicBezTo>
                    <a:pt x="5407" y="6434"/>
                    <a:pt x="5407" y="6514"/>
                    <a:pt x="5423" y="6594"/>
                  </a:cubicBezTo>
                  <a:cubicBezTo>
                    <a:pt x="5423" y="6643"/>
                    <a:pt x="5439" y="6675"/>
                    <a:pt x="5439" y="6723"/>
                  </a:cubicBezTo>
                  <a:cubicBezTo>
                    <a:pt x="5455" y="6803"/>
                    <a:pt x="5487" y="6899"/>
                    <a:pt x="5503" y="6979"/>
                  </a:cubicBezTo>
                  <a:cubicBezTo>
                    <a:pt x="5536" y="7172"/>
                    <a:pt x="5600" y="7365"/>
                    <a:pt x="5680" y="7557"/>
                  </a:cubicBezTo>
                  <a:cubicBezTo>
                    <a:pt x="5696" y="7605"/>
                    <a:pt x="5696" y="7621"/>
                    <a:pt x="5728" y="7653"/>
                  </a:cubicBezTo>
                  <a:cubicBezTo>
                    <a:pt x="5744" y="7734"/>
                    <a:pt x="5776" y="7798"/>
                    <a:pt x="5808" y="7878"/>
                  </a:cubicBezTo>
                  <a:cubicBezTo>
                    <a:pt x="5824" y="7942"/>
                    <a:pt x="5840" y="7974"/>
                    <a:pt x="5856" y="8038"/>
                  </a:cubicBezTo>
                  <a:cubicBezTo>
                    <a:pt x="5889" y="8103"/>
                    <a:pt x="5921" y="8167"/>
                    <a:pt x="5969" y="8215"/>
                  </a:cubicBezTo>
                  <a:cubicBezTo>
                    <a:pt x="6001" y="8279"/>
                    <a:pt x="6017" y="8343"/>
                    <a:pt x="6065" y="8423"/>
                  </a:cubicBezTo>
                  <a:cubicBezTo>
                    <a:pt x="6081" y="8455"/>
                    <a:pt x="6129" y="8520"/>
                    <a:pt x="6145" y="8568"/>
                  </a:cubicBezTo>
                  <a:cubicBezTo>
                    <a:pt x="6209" y="8664"/>
                    <a:pt x="6290" y="8776"/>
                    <a:pt x="6338" y="8889"/>
                  </a:cubicBezTo>
                  <a:lnTo>
                    <a:pt x="6338" y="8905"/>
                  </a:lnTo>
                  <a:lnTo>
                    <a:pt x="6049" y="10461"/>
                  </a:lnTo>
                  <a:cubicBezTo>
                    <a:pt x="6001" y="10413"/>
                    <a:pt x="5921" y="10349"/>
                    <a:pt x="5840" y="10349"/>
                  </a:cubicBezTo>
                  <a:cubicBezTo>
                    <a:pt x="5696" y="10349"/>
                    <a:pt x="5584" y="10461"/>
                    <a:pt x="5584" y="10605"/>
                  </a:cubicBezTo>
                  <a:cubicBezTo>
                    <a:pt x="5584" y="10750"/>
                    <a:pt x="5696" y="10862"/>
                    <a:pt x="5840" y="10862"/>
                  </a:cubicBezTo>
                  <a:cubicBezTo>
                    <a:pt x="5905" y="10862"/>
                    <a:pt x="5937" y="10846"/>
                    <a:pt x="5985" y="10830"/>
                  </a:cubicBezTo>
                  <a:lnTo>
                    <a:pt x="5985" y="10830"/>
                  </a:lnTo>
                  <a:lnTo>
                    <a:pt x="5937" y="11071"/>
                  </a:lnTo>
                  <a:cubicBezTo>
                    <a:pt x="5921" y="11151"/>
                    <a:pt x="5969" y="11199"/>
                    <a:pt x="6001" y="11247"/>
                  </a:cubicBezTo>
                  <a:cubicBezTo>
                    <a:pt x="6017" y="11263"/>
                    <a:pt x="6049" y="11263"/>
                    <a:pt x="6065" y="11279"/>
                  </a:cubicBezTo>
                  <a:lnTo>
                    <a:pt x="6145" y="11279"/>
                  </a:lnTo>
                  <a:cubicBezTo>
                    <a:pt x="6161" y="11279"/>
                    <a:pt x="6177" y="11279"/>
                    <a:pt x="6193" y="11263"/>
                  </a:cubicBezTo>
                  <a:lnTo>
                    <a:pt x="8247" y="10557"/>
                  </a:lnTo>
                  <a:lnTo>
                    <a:pt x="8600" y="10750"/>
                  </a:lnTo>
                  <a:cubicBezTo>
                    <a:pt x="8648" y="10766"/>
                    <a:pt x="8664" y="10766"/>
                    <a:pt x="8712" y="10782"/>
                  </a:cubicBezTo>
                  <a:cubicBezTo>
                    <a:pt x="8808" y="10830"/>
                    <a:pt x="8889" y="10862"/>
                    <a:pt x="8985" y="10910"/>
                  </a:cubicBezTo>
                  <a:cubicBezTo>
                    <a:pt x="9001" y="10910"/>
                    <a:pt x="9033" y="10926"/>
                    <a:pt x="9049" y="10926"/>
                  </a:cubicBezTo>
                  <a:cubicBezTo>
                    <a:pt x="9017" y="11744"/>
                    <a:pt x="8728" y="12498"/>
                    <a:pt x="8247" y="13140"/>
                  </a:cubicBezTo>
                  <a:cubicBezTo>
                    <a:pt x="8215" y="13172"/>
                    <a:pt x="8215" y="13236"/>
                    <a:pt x="8215" y="13301"/>
                  </a:cubicBezTo>
                  <a:lnTo>
                    <a:pt x="8504" y="14825"/>
                  </a:lnTo>
                  <a:lnTo>
                    <a:pt x="7060" y="14311"/>
                  </a:lnTo>
                  <a:cubicBezTo>
                    <a:pt x="7042" y="14305"/>
                    <a:pt x="7022" y="14302"/>
                    <a:pt x="7002" y="14302"/>
                  </a:cubicBezTo>
                  <a:cubicBezTo>
                    <a:pt x="6967" y="14302"/>
                    <a:pt x="6930" y="14313"/>
                    <a:pt x="6899" y="14343"/>
                  </a:cubicBezTo>
                  <a:cubicBezTo>
                    <a:pt x="6241" y="14712"/>
                    <a:pt x="5503" y="14921"/>
                    <a:pt x="4733" y="14921"/>
                  </a:cubicBezTo>
                  <a:cubicBezTo>
                    <a:pt x="2359" y="14921"/>
                    <a:pt x="402" y="12980"/>
                    <a:pt x="402" y="10589"/>
                  </a:cubicBezTo>
                  <a:cubicBezTo>
                    <a:pt x="402" y="8199"/>
                    <a:pt x="2359" y="6258"/>
                    <a:pt x="4733" y="6258"/>
                  </a:cubicBezTo>
                  <a:close/>
                  <a:moveTo>
                    <a:pt x="10990" y="1"/>
                  </a:moveTo>
                  <a:cubicBezTo>
                    <a:pt x="7894" y="1"/>
                    <a:pt x="5343" y="2519"/>
                    <a:pt x="5343" y="5648"/>
                  </a:cubicBezTo>
                  <a:cubicBezTo>
                    <a:pt x="5343" y="5728"/>
                    <a:pt x="5343" y="5840"/>
                    <a:pt x="5359" y="5921"/>
                  </a:cubicBezTo>
                  <a:cubicBezTo>
                    <a:pt x="5167" y="5889"/>
                    <a:pt x="4958" y="5872"/>
                    <a:pt x="4733" y="5872"/>
                  </a:cubicBezTo>
                  <a:cubicBezTo>
                    <a:pt x="2134" y="5872"/>
                    <a:pt x="1" y="8006"/>
                    <a:pt x="1" y="10605"/>
                  </a:cubicBezTo>
                  <a:cubicBezTo>
                    <a:pt x="1" y="13220"/>
                    <a:pt x="2134" y="15338"/>
                    <a:pt x="4733" y="15338"/>
                  </a:cubicBezTo>
                  <a:cubicBezTo>
                    <a:pt x="5536" y="15338"/>
                    <a:pt x="6322" y="15146"/>
                    <a:pt x="7028" y="14761"/>
                  </a:cubicBezTo>
                  <a:lnTo>
                    <a:pt x="8712" y="15338"/>
                  </a:lnTo>
                  <a:cubicBezTo>
                    <a:pt x="8728" y="15338"/>
                    <a:pt x="8744" y="15354"/>
                    <a:pt x="8760" y="15354"/>
                  </a:cubicBezTo>
                  <a:cubicBezTo>
                    <a:pt x="8808" y="15354"/>
                    <a:pt x="8873" y="15338"/>
                    <a:pt x="8905" y="15322"/>
                  </a:cubicBezTo>
                  <a:cubicBezTo>
                    <a:pt x="8969" y="15274"/>
                    <a:pt x="8985" y="15194"/>
                    <a:pt x="8969" y="15146"/>
                  </a:cubicBezTo>
                  <a:lnTo>
                    <a:pt x="8632" y="13349"/>
                  </a:lnTo>
                  <a:cubicBezTo>
                    <a:pt x="9081" y="12691"/>
                    <a:pt x="9370" y="11937"/>
                    <a:pt x="9450" y="11103"/>
                  </a:cubicBezTo>
                  <a:cubicBezTo>
                    <a:pt x="9948" y="11247"/>
                    <a:pt x="10477" y="11327"/>
                    <a:pt x="10990" y="11327"/>
                  </a:cubicBezTo>
                  <a:cubicBezTo>
                    <a:pt x="14103" y="11327"/>
                    <a:pt x="16654" y="8808"/>
                    <a:pt x="16654" y="5680"/>
                  </a:cubicBezTo>
                  <a:cubicBezTo>
                    <a:pt x="16654" y="2551"/>
                    <a:pt x="14119" y="1"/>
                    <a:pt x="10990"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3"/>
            <p:cNvSpPr/>
            <p:nvPr/>
          </p:nvSpPr>
          <p:spPr>
            <a:xfrm>
              <a:off x="4609550" y="4436350"/>
              <a:ext cx="142425" cy="10050"/>
            </a:xfrm>
            <a:custGeom>
              <a:avLst/>
              <a:gdLst/>
              <a:ahLst/>
              <a:cxnLst/>
              <a:rect l="l" t="t" r="r" b="b"/>
              <a:pathLst>
                <a:path w="5697" h="402" extrusionOk="0">
                  <a:moveTo>
                    <a:pt x="193" y="1"/>
                  </a:moveTo>
                  <a:cubicBezTo>
                    <a:pt x="81" y="1"/>
                    <a:pt x="1" y="81"/>
                    <a:pt x="1" y="209"/>
                  </a:cubicBezTo>
                  <a:cubicBezTo>
                    <a:pt x="1" y="321"/>
                    <a:pt x="81" y="402"/>
                    <a:pt x="193" y="402"/>
                  </a:cubicBezTo>
                  <a:lnTo>
                    <a:pt x="5487" y="402"/>
                  </a:lnTo>
                  <a:cubicBezTo>
                    <a:pt x="5616" y="402"/>
                    <a:pt x="5696" y="321"/>
                    <a:pt x="5696" y="209"/>
                  </a:cubicBezTo>
                  <a:cubicBezTo>
                    <a:pt x="5696" y="81"/>
                    <a:pt x="5616" y="1"/>
                    <a:pt x="5487"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3"/>
            <p:cNvSpPr/>
            <p:nvPr/>
          </p:nvSpPr>
          <p:spPr>
            <a:xfrm>
              <a:off x="4609550" y="4397450"/>
              <a:ext cx="142425" cy="10050"/>
            </a:xfrm>
            <a:custGeom>
              <a:avLst/>
              <a:gdLst/>
              <a:ahLst/>
              <a:cxnLst/>
              <a:rect l="l" t="t" r="r" b="b"/>
              <a:pathLst>
                <a:path w="5697" h="402" extrusionOk="0">
                  <a:moveTo>
                    <a:pt x="193" y="0"/>
                  </a:moveTo>
                  <a:cubicBezTo>
                    <a:pt x="81" y="0"/>
                    <a:pt x="1" y="81"/>
                    <a:pt x="1" y="193"/>
                  </a:cubicBezTo>
                  <a:cubicBezTo>
                    <a:pt x="1" y="321"/>
                    <a:pt x="81" y="401"/>
                    <a:pt x="193" y="401"/>
                  </a:cubicBezTo>
                  <a:lnTo>
                    <a:pt x="5487" y="401"/>
                  </a:lnTo>
                  <a:cubicBezTo>
                    <a:pt x="5616" y="401"/>
                    <a:pt x="5696" y="321"/>
                    <a:pt x="5696" y="193"/>
                  </a:cubicBezTo>
                  <a:cubicBezTo>
                    <a:pt x="5696" y="81"/>
                    <a:pt x="5616" y="0"/>
                    <a:pt x="5487"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3"/>
            <p:cNvSpPr/>
            <p:nvPr/>
          </p:nvSpPr>
          <p:spPr>
            <a:xfrm>
              <a:off x="4609550" y="4358550"/>
              <a:ext cx="142425" cy="10050"/>
            </a:xfrm>
            <a:custGeom>
              <a:avLst/>
              <a:gdLst/>
              <a:ahLst/>
              <a:cxnLst/>
              <a:rect l="l" t="t" r="r" b="b"/>
              <a:pathLst>
                <a:path w="5697" h="402" extrusionOk="0">
                  <a:moveTo>
                    <a:pt x="193" y="0"/>
                  </a:moveTo>
                  <a:cubicBezTo>
                    <a:pt x="81" y="0"/>
                    <a:pt x="1" y="80"/>
                    <a:pt x="1" y="209"/>
                  </a:cubicBezTo>
                  <a:cubicBezTo>
                    <a:pt x="1" y="321"/>
                    <a:pt x="81" y="401"/>
                    <a:pt x="193" y="401"/>
                  </a:cubicBezTo>
                  <a:lnTo>
                    <a:pt x="5487" y="401"/>
                  </a:lnTo>
                  <a:cubicBezTo>
                    <a:pt x="5616" y="401"/>
                    <a:pt x="5696" y="321"/>
                    <a:pt x="5696" y="209"/>
                  </a:cubicBezTo>
                  <a:cubicBezTo>
                    <a:pt x="5696" y="80"/>
                    <a:pt x="5616" y="0"/>
                    <a:pt x="5487"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3"/>
            <p:cNvSpPr/>
            <p:nvPr/>
          </p:nvSpPr>
          <p:spPr>
            <a:xfrm>
              <a:off x="4486825" y="4520175"/>
              <a:ext cx="12850" cy="12850"/>
            </a:xfrm>
            <a:custGeom>
              <a:avLst/>
              <a:gdLst/>
              <a:ahLst/>
              <a:cxnLst/>
              <a:rect l="l" t="t" r="r" b="b"/>
              <a:pathLst>
                <a:path w="514" h="514" extrusionOk="0">
                  <a:moveTo>
                    <a:pt x="257" y="1"/>
                  </a:moveTo>
                  <a:cubicBezTo>
                    <a:pt x="113" y="1"/>
                    <a:pt x="0" y="113"/>
                    <a:pt x="0" y="257"/>
                  </a:cubicBezTo>
                  <a:cubicBezTo>
                    <a:pt x="0" y="402"/>
                    <a:pt x="113" y="514"/>
                    <a:pt x="257" y="514"/>
                  </a:cubicBezTo>
                  <a:cubicBezTo>
                    <a:pt x="401" y="514"/>
                    <a:pt x="514" y="402"/>
                    <a:pt x="514" y="257"/>
                  </a:cubicBezTo>
                  <a:cubicBezTo>
                    <a:pt x="514" y="113"/>
                    <a:pt x="401" y="1"/>
                    <a:pt x="257"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3"/>
            <p:cNvSpPr/>
            <p:nvPr/>
          </p:nvSpPr>
          <p:spPr>
            <a:xfrm>
              <a:off x="4517700" y="4519775"/>
              <a:ext cx="13275" cy="12850"/>
            </a:xfrm>
            <a:custGeom>
              <a:avLst/>
              <a:gdLst/>
              <a:ahLst/>
              <a:cxnLst/>
              <a:rect l="l" t="t" r="r" b="b"/>
              <a:pathLst>
                <a:path w="531" h="514" extrusionOk="0">
                  <a:moveTo>
                    <a:pt x="257" y="1"/>
                  </a:moveTo>
                  <a:cubicBezTo>
                    <a:pt x="129" y="1"/>
                    <a:pt x="1" y="113"/>
                    <a:pt x="1" y="257"/>
                  </a:cubicBezTo>
                  <a:cubicBezTo>
                    <a:pt x="1" y="402"/>
                    <a:pt x="129" y="514"/>
                    <a:pt x="257" y="514"/>
                  </a:cubicBezTo>
                  <a:cubicBezTo>
                    <a:pt x="402" y="514"/>
                    <a:pt x="530" y="402"/>
                    <a:pt x="530" y="257"/>
                  </a:cubicBezTo>
                  <a:cubicBezTo>
                    <a:pt x="530" y="113"/>
                    <a:pt x="418" y="1"/>
                    <a:pt x="257"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234900" y="891950"/>
              <a:ext cx="112725" cy="145625"/>
            </a:xfrm>
            <a:custGeom>
              <a:avLst/>
              <a:gdLst/>
              <a:ahLst/>
              <a:cxnLst/>
              <a:rect l="l" t="t" r="r" b="b"/>
              <a:pathLst>
                <a:path w="4509" h="5825" extrusionOk="0">
                  <a:moveTo>
                    <a:pt x="466" y="1"/>
                  </a:moveTo>
                  <a:cubicBezTo>
                    <a:pt x="305" y="1"/>
                    <a:pt x="161" y="17"/>
                    <a:pt x="17" y="33"/>
                  </a:cubicBezTo>
                  <a:lnTo>
                    <a:pt x="17" y="434"/>
                  </a:lnTo>
                  <a:cubicBezTo>
                    <a:pt x="145" y="402"/>
                    <a:pt x="305" y="370"/>
                    <a:pt x="466" y="370"/>
                  </a:cubicBezTo>
                  <a:cubicBezTo>
                    <a:pt x="1653" y="370"/>
                    <a:pt x="2600" y="1332"/>
                    <a:pt x="2600" y="2503"/>
                  </a:cubicBezTo>
                  <a:cubicBezTo>
                    <a:pt x="2600" y="2600"/>
                    <a:pt x="2680" y="2696"/>
                    <a:pt x="2792" y="2696"/>
                  </a:cubicBezTo>
                  <a:cubicBezTo>
                    <a:pt x="3514" y="2744"/>
                    <a:pt x="4092" y="3322"/>
                    <a:pt x="4092" y="4060"/>
                  </a:cubicBezTo>
                  <a:cubicBezTo>
                    <a:pt x="4092" y="4814"/>
                    <a:pt x="3498" y="5423"/>
                    <a:pt x="2728" y="5423"/>
                  </a:cubicBezTo>
                  <a:lnTo>
                    <a:pt x="1" y="5423"/>
                  </a:lnTo>
                  <a:lnTo>
                    <a:pt x="1" y="5824"/>
                  </a:lnTo>
                  <a:lnTo>
                    <a:pt x="2744" y="5824"/>
                  </a:lnTo>
                  <a:cubicBezTo>
                    <a:pt x="2754" y="5825"/>
                    <a:pt x="2764" y="5825"/>
                    <a:pt x="2774" y="5825"/>
                  </a:cubicBezTo>
                  <a:cubicBezTo>
                    <a:pt x="3723" y="5825"/>
                    <a:pt x="4509" y="5060"/>
                    <a:pt x="4509" y="4092"/>
                  </a:cubicBezTo>
                  <a:cubicBezTo>
                    <a:pt x="4509" y="3209"/>
                    <a:pt x="3867" y="2455"/>
                    <a:pt x="3001" y="2343"/>
                  </a:cubicBezTo>
                  <a:cubicBezTo>
                    <a:pt x="2905" y="1043"/>
                    <a:pt x="1798" y="1"/>
                    <a:pt x="46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1391625" y="858675"/>
              <a:ext cx="50975" cy="4425"/>
            </a:xfrm>
            <a:custGeom>
              <a:avLst/>
              <a:gdLst/>
              <a:ahLst/>
              <a:cxnLst/>
              <a:rect l="l" t="t" r="r" b="b"/>
              <a:pathLst>
                <a:path w="2039" h="177" extrusionOk="0">
                  <a:moveTo>
                    <a:pt x="1" y="0"/>
                  </a:moveTo>
                  <a:cubicBezTo>
                    <a:pt x="322" y="128"/>
                    <a:pt x="675" y="176"/>
                    <a:pt x="1012" y="176"/>
                  </a:cubicBezTo>
                  <a:cubicBezTo>
                    <a:pt x="1349" y="176"/>
                    <a:pt x="1718" y="128"/>
                    <a:pt x="2039"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1271300" y="889950"/>
              <a:ext cx="291625" cy="150425"/>
            </a:xfrm>
            <a:custGeom>
              <a:avLst/>
              <a:gdLst/>
              <a:ahLst/>
              <a:cxnLst/>
              <a:rect l="l" t="t" r="r" b="b"/>
              <a:pathLst>
                <a:path w="11665" h="6017" extrusionOk="0">
                  <a:moveTo>
                    <a:pt x="5841" y="385"/>
                  </a:moveTo>
                  <a:cubicBezTo>
                    <a:pt x="8777" y="385"/>
                    <a:pt x="11151" y="2712"/>
                    <a:pt x="11263" y="5616"/>
                  </a:cubicBezTo>
                  <a:lnTo>
                    <a:pt x="434" y="5616"/>
                  </a:lnTo>
                  <a:cubicBezTo>
                    <a:pt x="530" y="2728"/>
                    <a:pt x="2921" y="385"/>
                    <a:pt x="5841" y="385"/>
                  </a:cubicBezTo>
                  <a:close/>
                  <a:moveTo>
                    <a:pt x="5841" y="0"/>
                  </a:moveTo>
                  <a:cubicBezTo>
                    <a:pt x="2632" y="0"/>
                    <a:pt x="33" y="2599"/>
                    <a:pt x="33" y="5808"/>
                  </a:cubicBezTo>
                  <a:cubicBezTo>
                    <a:pt x="1" y="5920"/>
                    <a:pt x="113" y="6017"/>
                    <a:pt x="210" y="6017"/>
                  </a:cubicBezTo>
                  <a:lnTo>
                    <a:pt x="11456" y="6017"/>
                  </a:lnTo>
                  <a:cubicBezTo>
                    <a:pt x="11584" y="6017"/>
                    <a:pt x="11665" y="5936"/>
                    <a:pt x="11665" y="5808"/>
                  </a:cubicBezTo>
                  <a:cubicBezTo>
                    <a:pt x="11665" y="2599"/>
                    <a:pt x="9049" y="0"/>
                    <a:pt x="5841"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2136850" y="1265775"/>
              <a:ext cx="130375" cy="130375"/>
            </a:xfrm>
            <a:custGeom>
              <a:avLst/>
              <a:gdLst/>
              <a:ahLst/>
              <a:cxnLst/>
              <a:rect l="l" t="t" r="r" b="b"/>
              <a:pathLst>
                <a:path w="5215" h="5215" extrusionOk="0">
                  <a:moveTo>
                    <a:pt x="2632" y="1187"/>
                  </a:moveTo>
                  <a:cubicBezTo>
                    <a:pt x="2889" y="1829"/>
                    <a:pt x="3402" y="2326"/>
                    <a:pt x="4028" y="2583"/>
                  </a:cubicBezTo>
                  <a:cubicBezTo>
                    <a:pt x="3386" y="2856"/>
                    <a:pt x="2889" y="3369"/>
                    <a:pt x="2632" y="3995"/>
                  </a:cubicBezTo>
                  <a:cubicBezTo>
                    <a:pt x="2359" y="3353"/>
                    <a:pt x="1846" y="2856"/>
                    <a:pt x="1220" y="2583"/>
                  </a:cubicBezTo>
                  <a:cubicBezTo>
                    <a:pt x="1846" y="2326"/>
                    <a:pt x="2359" y="1829"/>
                    <a:pt x="2632" y="1187"/>
                  </a:cubicBezTo>
                  <a:close/>
                  <a:moveTo>
                    <a:pt x="2600" y="0"/>
                  </a:moveTo>
                  <a:cubicBezTo>
                    <a:pt x="2487" y="0"/>
                    <a:pt x="2407" y="80"/>
                    <a:pt x="2407" y="209"/>
                  </a:cubicBezTo>
                  <a:cubicBezTo>
                    <a:pt x="2407" y="1428"/>
                    <a:pt x="1397" y="2407"/>
                    <a:pt x="193" y="2407"/>
                  </a:cubicBezTo>
                  <a:cubicBezTo>
                    <a:pt x="97" y="2407"/>
                    <a:pt x="1" y="2487"/>
                    <a:pt x="1" y="2615"/>
                  </a:cubicBezTo>
                  <a:cubicBezTo>
                    <a:pt x="1" y="2727"/>
                    <a:pt x="81" y="2808"/>
                    <a:pt x="193" y="2808"/>
                  </a:cubicBezTo>
                  <a:cubicBezTo>
                    <a:pt x="1429" y="2808"/>
                    <a:pt x="2407" y="3818"/>
                    <a:pt x="2407" y="5022"/>
                  </a:cubicBezTo>
                  <a:cubicBezTo>
                    <a:pt x="2407" y="5134"/>
                    <a:pt x="2487" y="5214"/>
                    <a:pt x="2600" y="5214"/>
                  </a:cubicBezTo>
                  <a:cubicBezTo>
                    <a:pt x="2728" y="5214"/>
                    <a:pt x="2808" y="5134"/>
                    <a:pt x="2808" y="5022"/>
                  </a:cubicBezTo>
                  <a:cubicBezTo>
                    <a:pt x="2808" y="3786"/>
                    <a:pt x="3803" y="2808"/>
                    <a:pt x="5006" y="2808"/>
                  </a:cubicBezTo>
                  <a:cubicBezTo>
                    <a:pt x="5135" y="2808"/>
                    <a:pt x="5215" y="2727"/>
                    <a:pt x="5215" y="2615"/>
                  </a:cubicBezTo>
                  <a:cubicBezTo>
                    <a:pt x="5215" y="2487"/>
                    <a:pt x="5135" y="2407"/>
                    <a:pt x="5006" y="2407"/>
                  </a:cubicBezTo>
                  <a:cubicBezTo>
                    <a:pt x="3787" y="2407"/>
                    <a:pt x="2808" y="1412"/>
                    <a:pt x="2808" y="209"/>
                  </a:cubicBezTo>
                  <a:cubicBezTo>
                    <a:pt x="2808" y="80"/>
                    <a:pt x="2728" y="0"/>
                    <a:pt x="2600"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3"/>
            <p:cNvSpPr/>
            <p:nvPr/>
          </p:nvSpPr>
          <p:spPr>
            <a:xfrm>
              <a:off x="783200" y="1174725"/>
              <a:ext cx="130375" cy="130375"/>
            </a:xfrm>
            <a:custGeom>
              <a:avLst/>
              <a:gdLst/>
              <a:ahLst/>
              <a:cxnLst/>
              <a:rect l="l" t="t" r="r" b="b"/>
              <a:pathLst>
                <a:path w="5215" h="5215" extrusionOk="0">
                  <a:moveTo>
                    <a:pt x="2599" y="1203"/>
                  </a:moveTo>
                  <a:cubicBezTo>
                    <a:pt x="2872" y="1845"/>
                    <a:pt x="3385" y="2343"/>
                    <a:pt x="4011" y="2599"/>
                  </a:cubicBezTo>
                  <a:cubicBezTo>
                    <a:pt x="3369" y="2856"/>
                    <a:pt x="2872" y="3369"/>
                    <a:pt x="2599" y="4011"/>
                  </a:cubicBezTo>
                  <a:cubicBezTo>
                    <a:pt x="2342" y="3369"/>
                    <a:pt x="1829" y="2856"/>
                    <a:pt x="1203" y="2599"/>
                  </a:cubicBezTo>
                  <a:cubicBezTo>
                    <a:pt x="1845" y="2343"/>
                    <a:pt x="2342" y="1813"/>
                    <a:pt x="2599" y="1203"/>
                  </a:cubicBezTo>
                  <a:close/>
                  <a:moveTo>
                    <a:pt x="2599" y="0"/>
                  </a:moveTo>
                  <a:cubicBezTo>
                    <a:pt x="2487" y="0"/>
                    <a:pt x="2407" y="80"/>
                    <a:pt x="2407" y="193"/>
                  </a:cubicBezTo>
                  <a:cubicBezTo>
                    <a:pt x="2407" y="1412"/>
                    <a:pt x="1396" y="2407"/>
                    <a:pt x="193" y="2407"/>
                  </a:cubicBezTo>
                  <a:cubicBezTo>
                    <a:pt x="80" y="2407"/>
                    <a:pt x="0" y="2487"/>
                    <a:pt x="0" y="2599"/>
                  </a:cubicBezTo>
                  <a:cubicBezTo>
                    <a:pt x="0" y="2712"/>
                    <a:pt x="80" y="2808"/>
                    <a:pt x="193" y="2808"/>
                  </a:cubicBezTo>
                  <a:cubicBezTo>
                    <a:pt x="1412" y="2808"/>
                    <a:pt x="2407" y="3803"/>
                    <a:pt x="2407" y="5006"/>
                  </a:cubicBezTo>
                  <a:cubicBezTo>
                    <a:pt x="2407" y="5134"/>
                    <a:pt x="2487" y="5214"/>
                    <a:pt x="2599" y="5214"/>
                  </a:cubicBezTo>
                  <a:cubicBezTo>
                    <a:pt x="2727" y="5214"/>
                    <a:pt x="2808" y="5134"/>
                    <a:pt x="2808" y="5006"/>
                  </a:cubicBezTo>
                  <a:cubicBezTo>
                    <a:pt x="2808" y="3786"/>
                    <a:pt x="3802" y="2808"/>
                    <a:pt x="5006" y="2808"/>
                  </a:cubicBezTo>
                  <a:cubicBezTo>
                    <a:pt x="5134" y="2808"/>
                    <a:pt x="5214" y="2712"/>
                    <a:pt x="5214" y="2599"/>
                  </a:cubicBezTo>
                  <a:cubicBezTo>
                    <a:pt x="5214" y="2487"/>
                    <a:pt x="5134" y="2407"/>
                    <a:pt x="5006" y="2407"/>
                  </a:cubicBezTo>
                  <a:cubicBezTo>
                    <a:pt x="3786" y="2407"/>
                    <a:pt x="2808" y="1396"/>
                    <a:pt x="2808" y="193"/>
                  </a:cubicBezTo>
                  <a:cubicBezTo>
                    <a:pt x="2808" y="80"/>
                    <a:pt x="2727" y="0"/>
                    <a:pt x="2599"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3"/>
            <p:cNvSpPr/>
            <p:nvPr/>
          </p:nvSpPr>
          <p:spPr>
            <a:xfrm>
              <a:off x="2225100" y="1891450"/>
              <a:ext cx="130375" cy="130375"/>
            </a:xfrm>
            <a:custGeom>
              <a:avLst/>
              <a:gdLst/>
              <a:ahLst/>
              <a:cxnLst/>
              <a:rect l="l" t="t" r="r" b="b"/>
              <a:pathLst>
                <a:path w="5215" h="5215" extrusionOk="0">
                  <a:moveTo>
                    <a:pt x="2583" y="1204"/>
                  </a:moveTo>
                  <a:cubicBezTo>
                    <a:pt x="2840" y="1846"/>
                    <a:pt x="3369" y="2343"/>
                    <a:pt x="3995" y="2616"/>
                  </a:cubicBezTo>
                  <a:cubicBezTo>
                    <a:pt x="3369" y="2873"/>
                    <a:pt x="2872" y="3370"/>
                    <a:pt x="2583" y="4012"/>
                  </a:cubicBezTo>
                  <a:cubicBezTo>
                    <a:pt x="2327" y="3370"/>
                    <a:pt x="1797" y="2873"/>
                    <a:pt x="1188" y="2616"/>
                  </a:cubicBezTo>
                  <a:cubicBezTo>
                    <a:pt x="1829" y="2343"/>
                    <a:pt x="2327" y="1830"/>
                    <a:pt x="2583" y="1204"/>
                  </a:cubicBezTo>
                  <a:close/>
                  <a:moveTo>
                    <a:pt x="2599" y="1"/>
                  </a:moveTo>
                  <a:cubicBezTo>
                    <a:pt x="2487" y="1"/>
                    <a:pt x="2407" y="81"/>
                    <a:pt x="2407" y="209"/>
                  </a:cubicBezTo>
                  <a:cubicBezTo>
                    <a:pt x="2407" y="1429"/>
                    <a:pt x="1396" y="2407"/>
                    <a:pt x="193" y="2407"/>
                  </a:cubicBezTo>
                  <a:cubicBezTo>
                    <a:pt x="81" y="2407"/>
                    <a:pt x="0" y="2488"/>
                    <a:pt x="0" y="2616"/>
                  </a:cubicBezTo>
                  <a:cubicBezTo>
                    <a:pt x="0" y="2728"/>
                    <a:pt x="81" y="2808"/>
                    <a:pt x="193" y="2808"/>
                  </a:cubicBezTo>
                  <a:cubicBezTo>
                    <a:pt x="1428" y="2808"/>
                    <a:pt x="2407" y="3819"/>
                    <a:pt x="2407" y="5022"/>
                  </a:cubicBezTo>
                  <a:cubicBezTo>
                    <a:pt x="2407" y="5135"/>
                    <a:pt x="2487" y="5215"/>
                    <a:pt x="2599" y="5215"/>
                  </a:cubicBezTo>
                  <a:cubicBezTo>
                    <a:pt x="2728" y="5215"/>
                    <a:pt x="2808" y="5135"/>
                    <a:pt x="2808" y="5022"/>
                  </a:cubicBezTo>
                  <a:cubicBezTo>
                    <a:pt x="2808" y="3787"/>
                    <a:pt x="3803" y="2808"/>
                    <a:pt x="5006" y="2808"/>
                  </a:cubicBezTo>
                  <a:cubicBezTo>
                    <a:pt x="5134" y="2808"/>
                    <a:pt x="5214" y="2728"/>
                    <a:pt x="5214" y="2616"/>
                  </a:cubicBezTo>
                  <a:cubicBezTo>
                    <a:pt x="5214" y="2488"/>
                    <a:pt x="5118" y="2407"/>
                    <a:pt x="5006" y="2407"/>
                  </a:cubicBezTo>
                  <a:cubicBezTo>
                    <a:pt x="3787" y="2407"/>
                    <a:pt x="2808" y="1413"/>
                    <a:pt x="2808" y="209"/>
                  </a:cubicBezTo>
                  <a:cubicBezTo>
                    <a:pt x="2808" y="81"/>
                    <a:pt x="2728" y="1"/>
                    <a:pt x="2599"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3"/>
            <p:cNvSpPr/>
            <p:nvPr/>
          </p:nvSpPr>
          <p:spPr>
            <a:xfrm>
              <a:off x="562600" y="1648400"/>
              <a:ext cx="130375" cy="130375"/>
            </a:xfrm>
            <a:custGeom>
              <a:avLst/>
              <a:gdLst/>
              <a:ahLst/>
              <a:cxnLst/>
              <a:rect l="l" t="t" r="r" b="b"/>
              <a:pathLst>
                <a:path w="5215" h="5215" extrusionOk="0">
                  <a:moveTo>
                    <a:pt x="2583" y="1220"/>
                  </a:moveTo>
                  <a:cubicBezTo>
                    <a:pt x="2840" y="1862"/>
                    <a:pt x="3369" y="2359"/>
                    <a:pt x="3995" y="2632"/>
                  </a:cubicBezTo>
                  <a:cubicBezTo>
                    <a:pt x="3369" y="2888"/>
                    <a:pt x="2872" y="3386"/>
                    <a:pt x="2583" y="4027"/>
                  </a:cubicBezTo>
                  <a:cubicBezTo>
                    <a:pt x="2326" y="3386"/>
                    <a:pt x="1797" y="2888"/>
                    <a:pt x="1171" y="2632"/>
                  </a:cubicBezTo>
                  <a:cubicBezTo>
                    <a:pt x="1829" y="2359"/>
                    <a:pt x="2326" y="1846"/>
                    <a:pt x="2583" y="1220"/>
                  </a:cubicBezTo>
                  <a:close/>
                  <a:moveTo>
                    <a:pt x="2599" y="1"/>
                  </a:moveTo>
                  <a:cubicBezTo>
                    <a:pt x="2487" y="1"/>
                    <a:pt x="2407" y="81"/>
                    <a:pt x="2407" y="193"/>
                  </a:cubicBezTo>
                  <a:cubicBezTo>
                    <a:pt x="2407" y="1428"/>
                    <a:pt x="1396" y="2407"/>
                    <a:pt x="193" y="2407"/>
                  </a:cubicBezTo>
                  <a:cubicBezTo>
                    <a:pt x="80" y="2407"/>
                    <a:pt x="0" y="2487"/>
                    <a:pt x="0" y="2600"/>
                  </a:cubicBezTo>
                  <a:cubicBezTo>
                    <a:pt x="0" y="2728"/>
                    <a:pt x="80" y="2808"/>
                    <a:pt x="193" y="2808"/>
                  </a:cubicBezTo>
                  <a:cubicBezTo>
                    <a:pt x="1428" y="2808"/>
                    <a:pt x="2407" y="3803"/>
                    <a:pt x="2407" y="5006"/>
                  </a:cubicBezTo>
                  <a:cubicBezTo>
                    <a:pt x="2407" y="5134"/>
                    <a:pt x="2487" y="5215"/>
                    <a:pt x="2599" y="5215"/>
                  </a:cubicBezTo>
                  <a:cubicBezTo>
                    <a:pt x="2728" y="5215"/>
                    <a:pt x="2808" y="5134"/>
                    <a:pt x="2808" y="5006"/>
                  </a:cubicBezTo>
                  <a:cubicBezTo>
                    <a:pt x="2808" y="3787"/>
                    <a:pt x="3802" y="2808"/>
                    <a:pt x="5006" y="2808"/>
                  </a:cubicBezTo>
                  <a:cubicBezTo>
                    <a:pt x="5134" y="2808"/>
                    <a:pt x="5214" y="2728"/>
                    <a:pt x="5214" y="2600"/>
                  </a:cubicBezTo>
                  <a:cubicBezTo>
                    <a:pt x="5214" y="2487"/>
                    <a:pt x="5118" y="2407"/>
                    <a:pt x="5006" y="2407"/>
                  </a:cubicBezTo>
                  <a:cubicBezTo>
                    <a:pt x="3786" y="2407"/>
                    <a:pt x="2808" y="1396"/>
                    <a:pt x="2808" y="193"/>
                  </a:cubicBezTo>
                  <a:cubicBezTo>
                    <a:pt x="2808" y="81"/>
                    <a:pt x="2728" y="1"/>
                    <a:pt x="2599"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1876950" y="1708575"/>
              <a:ext cx="108325" cy="108300"/>
            </a:xfrm>
            <a:custGeom>
              <a:avLst/>
              <a:gdLst/>
              <a:ahLst/>
              <a:cxnLst/>
              <a:rect l="l" t="t" r="r" b="b"/>
              <a:pathLst>
                <a:path w="4333" h="4332" extrusionOk="0">
                  <a:moveTo>
                    <a:pt x="2166" y="1123"/>
                  </a:moveTo>
                  <a:cubicBezTo>
                    <a:pt x="2391" y="1588"/>
                    <a:pt x="2760" y="1957"/>
                    <a:pt x="3209" y="2166"/>
                  </a:cubicBezTo>
                  <a:cubicBezTo>
                    <a:pt x="2760" y="2374"/>
                    <a:pt x="2375" y="2743"/>
                    <a:pt x="2166" y="3209"/>
                  </a:cubicBezTo>
                  <a:cubicBezTo>
                    <a:pt x="1958" y="2743"/>
                    <a:pt x="1589" y="2358"/>
                    <a:pt x="1124" y="2166"/>
                  </a:cubicBezTo>
                  <a:cubicBezTo>
                    <a:pt x="1573" y="1941"/>
                    <a:pt x="1958" y="1588"/>
                    <a:pt x="2166" y="1123"/>
                  </a:cubicBezTo>
                  <a:close/>
                  <a:moveTo>
                    <a:pt x="2166" y="0"/>
                  </a:moveTo>
                  <a:cubicBezTo>
                    <a:pt x="2054" y="0"/>
                    <a:pt x="1974" y="80"/>
                    <a:pt x="1974" y="193"/>
                  </a:cubicBezTo>
                  <a:cubicBezTo>
                    <a:pt x="1974" y="1155"/>
                    <a:pt x="1188" y="1957"/>
                    <a:pt x="209" y="1957"/>
                  </a:cubicBezTo>
                  <a:cubicBezTo>
                    <a:pt x="81" y="1957"/>
                    <a:pt x="1" y="2038"/>
                    <a:pt x="1" y="2166"/>
                  </a:cubicBezTo>
                  <a:cubicBezTo>
                    <a:pt x="1" y="2278"/>
                    <a:pt x="81" y="2358"/>
                    <a:pt x="209" y="2358"/>
                  </a:cubicBezTo>
                  <a:cubicBezTo>
                    <a:pt x="1172" y="2358"/>
                    <a:pt x="1974" y="3145"/>
                    <a:pt x="1974" y="4123"/>
                  </a:cubicBezTo>
                  <a:cubicBezTo>
                    <a:pt x="1974" y="4252"/>
                    <a:pt x="2054" y="4332"/>
                    <a:pt x="2166" y="4332"/>
                  </a:cubicBezTo>
                  <a:cubicBezTo>
                    <a:pt x="2295" y="4332"/>
                    <a:pt x="2375" y="4252"/>
                    <a:pt x="2375" y="4123"/>
                  </a:cubicBezTo>
                  <a:cubicBezTo>
                    <a:pt x="2375" y="3161"/>
                    <a:pt x="3161" y="2358"/>
                    <a:pt x="4140" y="2358"/>
                  </a:cubicBezTo>
                  <a:cubicBezTo>
                    <a:pt x="4252" y="2358"/>
                    <a:pt x="4332" y="2278"/>
                    <a:pt x="4332" y="2166"/>
                  </a:cubicBezTo>
                  <a:cubicBezTo>
                    <a:pt x="4332" y="2038"/>
                    <a:pt x="4252" y="1957"/>
                    <a:pt x="4140" y="1957"/>
                  </a:cubicBezTo>
                  <a:cubicBezTo>
                    <a:pt x="3177" y="1957"/>
                    <a:pt x="2375" y="1171"/>
                    <a:pt x="2375" y="193"/>
                  </a:cubicBezTo>
                  <a:cubicBezTo>
                    <a:pt x="2375" y="80"/>
                    <a:pt x="2295" y="0"/>
                    <a:pt x="216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235300" y="1249325"/>
              <a:ext cx="253925" cy="318875"/>
            </a:xfrm>
            <a:custGeom>
              <a:avLst/>
              <a:gdLst/>
              <a:ahLst/>
              <a:cxnLst/>
              <a:rect l="l" t="t" r="r" b="b"/>
              <a:pathLst>
                <a:path w="10157" h="12755" extrusionOk="0">
                  <a:moveTo>
                    <a:pt x="3787" y="0"/>
                  </a:moveTo>
                  <a:cubicBezTo>
                    <a:pt x="3659" y="0"/>
                    <a:pt x="3578" y="81"/>
                    <a:pt x="3578" y="193"/>
                  </a:cubicBezTo>
                  <a:cubicBezTo>
                    <a:pt x="3578" y="2647"/>
                    <a:pt x="2102" y="4749"/>
                    <a:pt x="1" y="5680"/>
                  </a:cubicBezTo>
                  <a:lnTo>
                    <a:pt x="1" y="6113"/>
                  </a:lnTo>
                  <a:cubicBezTo>
                    <a:pt x="1846" y="5375"/>
                    <a:pt x="3258" y="3771"/>
                    <a:pt x="3787" y="1797"/>
                  </a:cubicBezTo>
                  <a:cubicBezTo>
                    <a:pt x="4365" y="4043"/>
                    <a:pt x="6129" y="5808"/>
                    <a:pt x="8359" y="6370"/>
                  </a:cubicBezTo>
                  <a:cubicBezTo>
                    <a:pt x="6113" y="6963"/>
                    <a:pt x="4348" y="8728"/>
                    <a:pt x="3787" y="10942"/>
                  </a:cubicBezTo>
                  <a:cubicBezTo>
                    <a:pt x="3290" y="8985"/>
                    <a:pt x="1862" y="7380"/>
                    <a:pt x="1" y="6642"/>
                  </a:cubicBezTo>
                  <a:lnTo>
                    <a:pt x="1" y="7075"/>
                  </a:lnTo>
                  <a:cubicBezTo>
                    <a:pt x="2102" y="8006"/>
                    <a:pt x="3578" y="10108"/>
                    <a:pt x="3578" y="12546"/>
                  </a:cubicBezTo>
                  <a:cubicBezTo>
                    <a:pt x="3578" y="12675"/>
                    <a:pt x="3659" y="12755"/>
                    <a:pt x="3787" y="12755"/>
                  </a:cubicBezTo>
                  <a:cubicBezTo>
                    <a:pt x="3899" y="12755"/>
                    <a:pt x="3979" y="12675"/>
                    <a:pt x="3979" y="12546"/>
                  </a:cubicBezTo>
                  <a:cubicBezTo>
                    <a:pt x="3979" y="9257"/>
                    <a:pt x="6675" y="6578"/>
                    <a:pt x="9964" y="6578"/>
                  </a:cubicBezTo>
                  <a:cubicBezTo>
                    <a:pt x="10076" y="6578"/>
                    <a:pt x="10156" y="6498"/>
                    <a:pt x="10156" y="6370"/>
                  </a:cubicBezTo>
                  <a:cubicBezTo>
                    <a:pt x="10156" y="6257"/>
                    <a:pt x="10076" y="6177"/>
                    <a:pt x="9964" y="6177"/>
                  </a:cubicBezTo>
                  <a:cubicBezTo>
                    <a:pt x="6675" y="6177"/>
                    <a:pt x="3979" y="3482"/>
                    <a:pt x="3979" y="193"/>
                  </a:cubicBezTo>
                  <a:cubicBezTo>
                    <a:pt x="3979" y="81"/>
                    <a:pt x="3899" y="0"/>
                    <a:pt x="3787"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410575" y="1001450"/>
              <a:ext cx="58175" cy="58175"/>
            </a:xfrm>
            <a:custGeom>
              <a:avLst/>
              <a:gdLst/>
              <a:ahLst/>
              <a:cxnLst/>
              <a:rect l="l" t="t" r="r" b="b"/>
              <a:pathLst>
                <a:path w="2327" h="2327" extrusionOk="0">
                  <a:moveTo>
                    <a:pt x="1172" y="434"/>
                  </a:moveTo>
                  <a:cubicBezTo>
                    <a:pt x="1589" y="434"/>
                    <a:pt x="1926" y="771"/>
                    <a:pt x="1926" y="1188"/>
                  </a:cubicBezTo>
                  <a:cubicBezTo>
                    <a:pt x="1926" y="1605"/>
                    <a:pt x="1589" y="1958"/>
                    <a:pt x="1172" y="1958"/>
                  </a:cubicBezTo>
                  <a:cubicBezTo>
                    <a:pt x="739" y="1958"/>
                    <a:pt x="402" y="1605"/>
                    <a:pt x="402" y="1188"/>
                  </a:cubicBezTo>
                  <a:cubicBezTo>
                    <a:pt x="402" y="771"/>
                    <a:pt x="739" y="434"/>
                    <a:pt x="1172" y="434"/>
                  </a:cubicBezTo>
                  <a:close/>
                  <a:moveTo>
                    <a:pt x="1172" y="0"/>
                  </a:moveTo>
                  <a:cubicBezTo>
                    <a:pt x="530" y="0"/>
                    <a:pt x="1" y="530"/>
                    <a:pt x="1" y="1172"/>
                  </a:cubicBezTo>
                  <a:cubicBezTo>
                    <a:pt x="1" y="1813"/>
                    <a:pt x="530" y="2327"/>
                    <a:pt x="1172" y="2327"/>
                  </a:cubicBezTo>
                  <a:cubicBezTo>
                    <a:pt x="1814" y="2327"/>
                    <a:pt x="2327" y="1813"/>
                    <a:pt x="2327" y="1172"/>
                  </a:cubicBezTo>
                  <a:cubicBezTo>
                    <a:pt x="2327" y="530"/>
                    <a:pt x="1814" y="0"/>
                    <a:pt x="1172"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1268100" y="1294250"/>
              <a:ext cx="46550" cy="83450"/>
            </a:xfrm>
            <a:custGeom>
              <a:avLst/>
              <a:gdLst/>
              <a:ahLst/>
              <a:cxnLst/>
              <a:rect l="l" t="t" r="r" b="b"/>
              <a:pathLst>
                <a:path w="1862" h="3338" extrusionOk="0">
                  <a:moveTo>
                    <a:pt x="899" y="674"/>
                  </a:moveTo>
                  <a:lnTo>
                    <a:pt x="899" y="1444"/>
                  </a:lnTo>
                  <a:lnTo>
                    <a:pt x="883" y="1444"/>
                  </a:lnTo>
                  <a:cubicBezTo>
                    <a:pt x="739" y="1412"/>
                    <a:pt x="642" y="1348"/>
                    <a:pt x="578" y="1284"/>
                  </a:cubicBezTo>
                  <a:cubicBezTo>
                    <a:pt x="498" y="1236"/>
                    <a:pt x="482" y="1155"/>
                    <a:pt x="482" y="1027"/>
                  </a:cubicBezTo>
                  <a:cubicBezTo>
                    <a:pt x="482" y="915"/>
                    <a:pt x="514" y="834"/>
                    <a:pt x="594" y="770"/>
                  </a:cubicBezTo>
                  <a:cubicBezTo>
                    <a:pt x="674" y="706"/>
                    <a:pt x="771" y="674"/>
                    <a:pt x="899" y="674"/>
                  </a:cubicBezTo>
                  <a:close/>
                  <a:moveTo>
                    <a:pt x="995" y="1877"/>
                  </a:moveTo>
                  <a:cubicBezTo>
                    <a:pt x="1140" y="1909"/>
                    <a:pt x="1236" y="1974"/>
                    <a:pt x="1316" y="2038"/>
                  </a:cubicBezTo>
                  <a:cubicBezTo>
                    <a:pt x="1396" y="2086"/>
                    <a:pt x="1445" y="2198"/>
                    <a:pt x="1445" y="2294"/>
                  </a:cubicBezTo>
                  <a:cubicBezTo>
                    <a:pt x="1445" y="2439"/>
                    <a:pt x="1396" y="2519"/>
                    <a:pt x="1316" y="2599"/>
                  </a:cubicBezTo>
                  <a:cubicBezTo>
                    <a:pt x="1236" y="2679"/>
                    <a:pt x="1140" y="2695"/>
                    <a:pt x="995" y="2695"/>
                  </a:cubicBezTo>
                  <a:lnTo>
                    <a:pt x="995" y="1877"/>
                  </a:lnTo>
                  <a:close/>
                  <a:moveTo>
                    <a:pt x="883" y="0"/>
                  </a:moveTo>
                  <a:lnTo>
                    <a:pt x="883" y="321"/>
                  </a:lnTo>
                  <a:cubicBezTo>
                    <a:pt x="690" y="321"/>
                    <a:pt x="562" y="353"/>
                    <a:pt x="418" y="401"/>
                  </a:cubicBezTo>
                  <a:cubicBezTo>
                    <a:pt x="273" y="465"/>
                    <a:pt x="177" y="546"/>
                    <a:pt x="113" y="674"/>
                  </a:cubicBezTo>
                  <a:cubicBezTo>
                    <a:pt x="33" y="770"/>
                    <a:pt x="1" y="915"/>
                    <a:pt x="1" y="1027"/>
                  </a:cubicBezTo>
                  <a:cubicBezTo>
                    <a:pt x="1" y="1203"/>
                    <a:pt x="33" y="1332"/>
                    <a:pt x="113" y="1444"/>
                  </a:cubicBezTo>
                  <a:cubicBezTo>
                    <a:pt x="193" y="1556"/>
                    <a:pt x="289" y="1637"/>
                    <a:pt x="402" y="1669"/>
                  </a:cubicBezTo>
                  <a:cubicBezTo>
                    <a:pt x="498" y="1717"/>
                    <a:pt x="658" y="1765"/>
                    <a:pt x="851" y="1829"/>
                  </a:cubicBezTo>
                  <a:lnTo>
                    <a:pt x="851" y="2679"/>
                  </a:lnTo>
                  <a:cubicBezTo>
                    <a:pt x="739" y="2647"/>
                    <a:pt x="642" y="2615"/>
                    <a:pt x="578" y="2535"/>
                  </a:cubicBezTo>
                  <a:cubicBezTo>
                    <a:pt x="514" y="2455"/>
                    <a:pt x="450" y="2375"/>
                    <a:pt x="450" y="2278"/>
                  </a:cubicBezTo>
                  <a:lnTo>
                    <a:pt x="1" y="2278"/>
                  </a:lnTo>
                  <a:cubicBezTo>
                    <a:pt x="17" y="2471"/>
                    <a:pt x="97" y="2647"/>
                    <a:pt x="257" y="2792"/>
                  </a:cubicBezTo>
                  <a:cubicBezTo>
                    <a:pt x="418" y="2936"/>
                    <a:pt x="610" y="3016"/>
                    <a:pt x="851" y="3032"/>
                  </a:cubicBezTo>
                  <a:lnTo>
                    <a:pt x="851" y="3337"/>
                  </a:lnTo>
                  <a:lnTo>
                    <a:pt x="979" y="3337"/>
                  </a:lnTo>
                  <a:lnTo>
                    <a:pt x="979" y="3032"/>
                  </a:lnTo>
                  <a:cubicBezTo>
                    <a:pt x="1172" y="3032"/>
                    <a:pt x="1332" y="3000"/>
                    <a:pt x="1461" y="2936"/>
                  </a:cubicBezTo>
                  <a:cubicBezTo>
                    <a:pt x="1605" y="2872"/>
                    <a:pt x="1701" y="2776"/>
                    <a:pt x="1765" y="2679"/>
                  </a:cubicBezTo>
                  <a:cubicBezTo>
                    <a:pt x="1814" y="2551"/>
                    <a:pt x="1862" y="2439"/>
                    <a:pt x="1862" y="2310"/>
                  </a:cubicBezTo>
                  <a:cubicBezTo>
                    <a:pt x="1862" y="2150"/>
                    <a:pt x="1814" y="2006"/>
                    <a:pt x="1733" y="1909"/>
                  </a:cubicBezTo>
                  <a:cubicBezTo>
                    <a:pt x="1653" y="1813"/>
                    <a:pt x="1621" y="1733"/>
                    <a:pt x="1493" y="1669"/>
                  </a:cubicBezTo>
                  <a:cubicBezTo>
                    <a:pt x="1396" y="1637"/>
                    <a:pt x="1236" y="1572"/>
                    <a:pt x="1076" y="1508"/>
                  </a:cubicBezTo>
                  <a:lnTo>
                    <a:pt x="995" y="1492"/>
                  </a:lnTo>
                  <a:lnTo>
                    <a:pt x="995" y="674"/>
                  </a:lnTo>
                  <a:cubicBezTo>
                    <a:pt x="1092" y="690"/>
                    <a:pt x="1204" y="722"/>
                    <a:pt x="1252" y="786"/>
                  </a:cubicBezTo>
                  <a:cubicBezTo>
                    <a:pt x="1316" y="850"/>
                    <a:pt x="1364" y="931"/>
                    <a:pt x="1380" y="1027"/>
                  </a:cubicBezTo>
                  <a:lnTo>
                    <a:pt x="1846" y="1027"/>
                  </a:lnTo>
                  <a:cubicBezTo>
                    <a:pt x="1814" y="834"/>
                    <a:pt x="1733" y="674"/>
                    <a:pt x="1573" y="546"/>
                  </a:cubicBezTo>
                  <a:cubicBezTo>
                    <a:pt x="1445" y="433"/>
                    <a:pt x="1236" y="353"/>
                    <a:pt x="995" y="321"/>
                  </a:cubicBezTo>
                  <a:lnTo>
                    <a:pt x="995" y="0"/>
                  </a:ln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3"/>
            <p:cNvSpPr/>
            <p:nvPr/>
          </p:nvSpPr>
          <p:spPr>
            <a:xfrm>
              <a:off x="1220375" y="1265375"/>
              <a:ext cx="143200" cy="143200"/>
            </a:xfrm>
            <a:custGeom>
              <a:avLst/>
              <a:gdLst/>
              <a:ahLst/>
              <a:cxnLst/>
              <a:rect l="l" t="t" r="r" b="b"/>
              <a:pathLst>
                <a:path w="5728" h="5728" extrusionOk="0">
                  <a:moveTo>
                    <a:pt x="2872" y="401"/>
                  </a:moveTo>
                  <a:cubicBezTo>
                    <a:pt x="4236" y="401"/>
                    <a:pt x="5327" y="1508"/>
                    <a:pt x="5327" y="2872"/>
                  </a:cubicBezTo>
                  <a:cubicBezTo>
                    <a:pt x="5327" y="4236"/>
                    <a:pt x="4236" y="5326"/>
                    <a:pt x="2872" y="5326"/>
                  </a:cubicBezTo>
                  <a:cubicBezTo>
                    <a:pt x="1492" y="5326"/>
                    <a:pt x="402" y="4236"/>
                    <a:pt x="402" y="2872"/>
                  </a:cubicBezTo>
                  <a:cubicBezTo>
                    <a:pt x="402" y="1508"/>
                    <a:pt x="1492" y="401"/>
                    <a:pt x="2872" y="401"/>
                  </a:cubicBezTo>
                  <a:close/>
                  <a:moveTo>
                    <a:pt x="2872" y="0"/>
                  </a:moveTo>
                  <a:cubicBezTo>
                    <a:pt x="1284" y="0"/>
                    <a:pt x="0" y="1284"/>
                    <a:pt x="0" y="2872"/>
                  </a:cubicBezTo>
                  <a:cubicBezTo>
                    <a:pt x="0" y="4444"/>
                    <a:pt x="1284" y="5728"/>
                    <a:pt x="2872" y="5728"/>
                  </a:cubicBezTo>
                  <a:cubicBezTo>
                    <a:pt x="4444" y="5728"/>
                    <a:pt x="5728" y="4444"/>
                    <a:pt x="5728" y="2872"/>
                  </a:cubicBezTo>
                  <a:cubicBezTo>
                    <a:pt x="5728" y="1284"/>
                    <a:pt x="4444" y="0"/>
                    <a:pt x="2872"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3"/>
            <p:cNvSpPr/>
            <p:nvPr/>
          </p:nvSpPr>
          <p:spPr>
            <a:xfrm>
              <a:off x="1189900" y="1234875"/>
              <a:ext cx="204575" cy="204575"/>
            </a:xfrm>
            <a:custGeom>
              <a:avLst/>
              <a:gdLst/>
              <a:ahLst/>
              <a:cxnLst/>
              <a:rect l="l" t="t" r="r" b="b"/>
              <a:pathLst>
                <a:path w="8183" h="8183" extrusionOk="0">
                  <a:moveTo>
                    <a:pt x="4091" y="402"/>
                  </a:moveTo>
                  <a:cubicBezTo>
                    <a:pt x="6113" y="402"/>
                    <a:pt x="7781" y="2054"/>
                    <a:pt x="7781" y="4092"/>
                  </a:cubicBezTo>
                  <a:cubicBezTo>
                    <a:pt x="7781" y="6113"/>
                    <a:pt x="6129" y="7782"/>
                    <a:pt x="4091" y="7782"/>
                  </a:cubicBezTo>
                  <a:cubicBezTo>
                    <a:pt x="2038" y="7782"/>
                    <a:pt x="401" y="6113"/>
                    <a:pt x="401" y="4092"/>
                  </a:cubicBezTo>
                  <a:cubicBezTo>
                    <a:pt x="401" y="2054"/>
                    <a:pt x="2054" y="402"/>
                    <a:pt x="4091" y="402"/>
                  </a:cubicBezTo>
                  <a:close/>
                  <a:moveTo>
                    <a:pt x="4091" y="1"/>
                  </a:moveTo>
                  <a:cubicBezTo>
                    <a:pt x="1813" y="1"/>
                    <a:pt x="0" y="1846"/>
                    <a:pt x="0" y="4092"/>
                  </a:cubicBezTo>
                  <a:cubicBezTo>
                    <a:pt x="0" y="6338"/>
                    <a:pt x="1829" y="8183"/>
                    <a:pt x="4091" y="8183"/>
                  </a:cubicBezTo>
                  <a:cubicBezTo>
                    <a:pt x="6337" y="8183"/>
                    <a:pt x="8182" y="6338"/>
                    <a:pt x="8182" y="4092"/>
                  </a:cubicBezTo>
                  <a:cubicBezTo>
                    <a:pt x="8182" y="1846"/>
                    <a:pt x="6353" y="1"/>
                    <a:pt x="4091"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3"/>
            <p:cNvSpPr/>
            <p:nvPr/>
          </p:nvSpPr>
          <p:spPr>
            <a:xfrm>
              <a:off x="1034675" y="1179125"/>
              <a:ext cx="513400" cy="435200"/>
            </a:xfrm>
            <a:custGeom>
              <a:avLst/>
              <a:gdLst/>
              <a:ahLst/>
              <a:cxnLst/>
              <a:rect l="l" t="t" r="r" b="b"/>
              <a:pathLst>
                <a:path w="20536" h="17408" extrusionOk="0">
                  <a:moveTo>
                    <a:pt x="17119" y="402"/>
                  </a:moveTo>
                  <a:cubicBezTo>
                    <a:pt x="18803" y="402"/>
                    <a:pt x="20151" y="1765"/>
                    <a:pt x="20151" y="3450"/>
                  </a:cubicBezTo>
                  <a:lnTo>
                    <a:pt x="20151" y="11488"/>
                  </a:lnTo>
                  <a:lnTo>
                    <a:pt x="433" y="11488"/>
                  </a:lnTo>
                  <a:lnTo>
                    <a:pt x="433" y="3450"/>
                  </a:lnTo>
                  <a:cubicBezTo>
                    <a:pt x="433" y="1765"/>
                    <a:pt x="1797" y="402"/>
                    <a:pt x="3482" y="402"/>
                  </a:cubicBezTo>
                  <a:close/>
                  <a:moveTo>
                    <a:pt x="20135" y="11905"/>
                  </a:moveTo>
                  <a:cubicBezTo>
                    <a:pt x="20103" y="13557"/>
                    <a:pt x="18739" y="14857"/>
                    <a:pt x="17087" y="14857"/>
                  </a:cubicBezTo>
                  <a:lnTo>
                    <a:pt x="3482" y="14857"/>
                  </a:lnTo>
                  <a:cubicBezTo>
                    <a:pt x="1829" y="14857"/>
                    <a:pt x="482" y="13541"/>
                    <a:pt x="433" y="11905"/>
                  </a:cubicBezTo>
                  <a:close/>
                  <a:moveTo>
                    <a:pt x="12354" y="15258"/>
                  </a:moveTo>
                  <a:lnTo>
                    <a:pt x="12354" y="16878"/>
                  </a:lnTo>
                  <a:lnTo>
                    <a:pt x="8247" y="16878"/>
                  </a:lnTo>
                  <a:lnTo>
                    <a:pt x="8247" y="15258"/>
                  </a:lnTo>
                  <a:close/>
                  <a:moveTo>
                    <a:pt x="3450" y="1"/>
                  </a:moveTo>
                  <a:cubicBezTo>
                    <a:pt x="1557" y="1"/>
                    <a:pt x="0" y="1541"/>
                    <a:pt x="0" y="3450"/>
                  </a:cubicBezTo>
                  <a:lnTo>
                    <a:pt x="0" y="11809"/>
                  </a:lnTo>
                  <a:cubicBezTo>
                    <a:pt x="0" y="13718"/>
                    <a:pt x="1557" y="15258"/>
                    <a:pt x="3450" y="15258"/>
                  </a:cubicBezTo>
                  <a:lnTo>
                    <a:pt x="7846" y="15258"/>
                  </a:lnTo>
                  <a:lnTo>
                    <a:pt x="7846" y="17007"/>
                  </a:lnTo>
                  <a:lnTo>
                    <a:pt x="6402" y="17007"/>
                  </a:lnTo>
                  <a:cubicBezTo>
                    <a:pt x="6289" y="17007"/>
                    <a:pt x="6209" y="17087"/>
                    <a:pt x="6209" y="17199"/>
                  </a:cubicBezTo>
                  <a:cubicBezTo>
                    <a:pt x="6209" y="17328"/>
                    <a:pt x="6289" y="17408"/>
                    <a:pt x="6402" y="17408"/>
                  </a:cubicBezTo>
                  <a:lnTo>
                    <a:pt x="14199" y="17408"/>
                  </a:lnTo>
                  <a:cubicBezTo>
                    <a:pt x="14311" y="17408"/>
                    <a:pt x="14391" y="17296"/>
                    <a:pt x="14391" y="17199"/>
                  </a:cubicBezTo>
                  <a:cubicBezTo>
                    <a:pt x="14391" y="17087"/>
                    <a:pt x="14311" y="17007"/>
                    <a:pt x="14183" y="17007"/>
                  </a:cubicBezTo>
                  <a:lnTo>
                    <a:pt x="12739" y="17007"/>
                  </a:lnTo>
                  <a:lnTo>
                    <a:pt x="12739" y="15258"/>
                  </a:lnTo>
                  <a:lnTo>
                    <a:pt x="17087" y="15258"/>
                  </a:lnTo>
                  <a:cubicBezTo>
                    <a:pt x="18996" y="15258"/>
                    <a:pt x="20536" y="13718"/>
                    <a:pt x="20536" y="11809"/>
                  </a:cubicBezTo>
                  <a:lnTo>
                    <a:pt x="20536" y="3450"/>
                  </a:lnTo>
                  <a:cubicBezTo>
                    <a:pt x="20536" y="1541"/>
                    <a:pt x="18996" y="1"/>
                    <a:pt x="17087"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a:off x="1274125" y="1493575"/>
              <a:ext cx="36125" cy="35725"/>
            </a:xfrm>
            <a:custGeom>
              <a:avLst/>
              <a:gdLst/>
              <a:ahLst/>
              <a:cxnLst/>
              <a:rect l="l" t="t" r="r" b="b"/>
              <a:pathLst>
                <a:path w="1445" h="1429" extrusionOk="0">
                  <a:moveTo>
                    <a:pt x="722" y="1"/>
                  </a:moveTo>
                  <a:cubicBezTo>
                    <a:pt x="321" y="1"/>
                    <a:pt x="0" y="306"/>
                    <a:pt x="0" y="707"/>
                  </a:cubicBezTo>
                  <a:cubicBezTo>
                    <a:pt x="0" y="1108"/>
                    <a:pt x="321" y="1429"/>
                    <a:pt x="722" y="1429"/>
                  </a:cubicBezTo>
                  <a:cubicBezTo>
                    <a:pt x="1123" y="1429"/>
                    <a:pt x="1444" y="1108"/>
                    <a:pt x="1444" y="707"/>
                  </a:cubicBezTo>
                  <a:cubicBezTo>
                    <a:pt x="1444" y="306"/>
                    <a:pt x="1123" y="1"/>
                    <a:pt x="722"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3"/>
            <p:cNvSpPr/>
            <p:nvPr/>
          </p:nvSpPr>
          <p:spPr>
            <a:xfrm>
              <a:off x="2066675" y="1476325"/>
              <a:ext cx="289200" cy="237475"/>
            </a:xfrm>
            <a:custGeom>
              <a:avLst/>
              <a:gdLst/>
              <a:ahLst/>
              <a:cxnLst/>
              <a:rect l="l" t="t" r="r" b="b"/>
              <a:pathLst>
                <a:path w="11568" h="9499" extrusionOk="0">
                  <a:moveTo>
                    <a:pt x="7877" y="290"/>
                  </a:moveTo>
                  <a:cubicBezTo>
                    <a:pt x="8519" y="290"/>
                    <a:pt x="9097" y="530"/>
                    <a:pt x="9498" y="947"/>
                  </a:cubicBezTo>
                  <a:cubicBezTo>
                    <a:pt x="9540" y="979"/>
                    <a:pt x="9595" y="1003"/>
                    <a:pt x="9646" y="1003"/>
                  </a:cubicBezTo>
                  <a:cubicBezTo>
                    <a:pt x="9674" y="1003"/>
                    <a:pt x="9700" y="996"/>
                    <a:pt x="9722" y="980"/>
                  </a:cubicBezTo>
                  <a:lnTo>
                    <a:pt x="10332" y="707"/>
                  </a:lnTo>
                  <a:lnTo>
                    <a:pt x="10605" y="578"/>
                  </a:lnTo>
                  <a:lnTo>
                    <a:pt x="10605" y="578"/>
                  </a:lnTo>
                  <a:cubicBezTo>
                    <a:pt x="10428" y="803"/>
                    <a:pt x="10172" y="1060"/>
                    <a:pt x="9979" y="1204"/>
                  </a:cubicBezTo>
                  <a:cubicBezTo>
                    <a:pt x="9947" y="1236"/>
                    <a:pt x="9931" y="1284"/>
                    <a:pt x="9899" y="1316"/>
                  </a:cubicBezTo>
                  <a:lnTo>
                    <a:pt x="9899" y="1365"/>
                  </a:lnTo>
                  <a:cubicBezTo>
                    <a:pt x="9899" y="1429"/>
                    <a:pt x="9899" y="1477"/>
                    <a:pt x="9947" y="1525"/>
                  </a:cubicBezTo>
                  <a:cubicBezTo>
                    <a:pt x="9979" y="1573"/>
                    <a:pt x="10027" y="1605"/>
                    <a:pt x="10091" y="1605"/>
                  </a:cubicBezTo>
                  <a:cubicBezTo>
                    <a:pt x="10091" y="1605"/>
                    <a:pt x="10108" y="1607"/>
                    <a:pt x="10140" y="1607"/>
                  </a:cubicBezTo>
                  <a:cubicBezTo>
                    <a:pt x="10217" y="1607"/>
                    <a:pt x="10383" y="1598"/>
                    <a:pt x="10589" y="1541"/>
                  </a:cubicBezTo>
                  <a:cubicBezTo>
                    <a:pt x="10653" y="1525"/>
                    <a:pt x="10733" y="1509"/>
                    <a:pt x="10829" y="1461"/>
                  </a:cubicBezTo>
                  <a:lnTo>
                    <a:pt x="10829" y="1461"/>
                  </a:lnTo>
                  <a:cubicBezTo>
                    <a:pt x="10749" y="1541"/>
                    <a:pt x="10685" y="1637"/>
                    <a:pt x="10589" y="1718"/>
                  </a:cubicBezTo>
                  <a:cubicBezTo>
                    <a:pt x="10332" y="1990"/>
                    <a:pt x="10172" y="2103"/>
                    <a:pt x="10107" y="2151"/>
                  </a:cubicBezTo>
                  <a:cubicBezTo>
                    <a:pt x="10027" y="2167"/>
                    <a:pt x="9963" y="2247"/>
                    <a:pt x="9963" y="2327"/>
                  </a:cubicBezTo>
                  <a:cubicBezTo>
                    <a:pt x="9867" y="5456"/>
                    <a:pt x="7781" y="8729"/>
                    <a:pt x="4011" y="8921"/>
                  </a:cubicBezTo>
                  <a:cubicBezTo>
                    <a:pt x="3869" y="8937"/>
                    <a:pt x="3727" y="8944"/>
                    <a:pt x="3586" y="8944"/>
                  </a:cubicBezTo>
                  <a:cubicBezTo>
                    <a:pt x="2698" y="8944"/>
                    <a:pt x="1811" y="8649"/>
                    <a:pt x="995" y="8151"/>
                  </a:cubicBezTo>
                  <a:cubicBezTo>
                    <a:pt x="1123" y="8151"/>
                    <a:pt x="1219" y="8167"/>
                    <a:pt x="1348" y="8167"/>
                  </a:cubicBezTo>
                  <a:cubicBezTo>
                    <a:pt x="2118" y="8167"/>
                    <a:pt x="2920" y="7878"/>
                    <a:pt x="3626" y="7349"/>
                  </a:cubicBezTo>
                  <a:cubicBezTo>
                    <a:pt x="3690" y="7301"/>
                    <a:pt x="3706" y="7220"/>
                    <a:pt x="3706" y="7140"/>
                  </a:cubicBezTo>
                  <a:cubicBezTo>
                    <a:pt x="3690" y="7060"/>
                    <a:pt x="3642" y="6996"/>
                    <a:pt x="3562" y="6980"/>
                  </a:cubicBezTo>
                  <a:cubicBezTo>
                    <a:pt x="3080" y="6835"/>
                    <a:pt x="1813" y="6386"/>
                    <a:pt x="1621" y="5761"/>
                  </a:cubicBezTo>
                  <a:lnTo>
                    <a:pt x="2439" y="5744"/>
                  </a:lnTo>
                  <a:cubicBezTo>
                    <a:pt x="2551" y="5744"/>
                    <a:pt x="2615" y="5664"/>
                    <a:pt x="2647" y="5552"/>
                  </a:cubicBezTo>
                  <a:cubicBezTo>
                    <a:pt x="2663" y="5456"/>
                    <a:pt x="2599" y="5375"/>
                    <a:pt x="2503" y="5343"/>
                  </a:cubicBezTo>
                  <a:cubicBezTo>
                    <a:pt x="2503" y="5343"/>
                    <a:pt x="1877" y="5135"/>
                    <a:pt x="1556" y="4862"/>
                  </a:cubicBezTo>
                  <a:cubicBezTo>
                    <a:pt x="1075" y="4429"/>
                    <a:pt x="818" y="3899"/>
                    <a:pt x="786" y="3547"/>
                  </a:cubicBezTo>
                  <a:lnTo>
                    <a:pt x="786" y="3547"/>
                  </a:lnTo>
                  <a:cubicBezTo>
                    <a:pt x="834" y="3579"/>
                    <a:pt x="899" y="3595"/>
                    <a:pt x="979" y="3627"/>
                  </a:cubicBezTo>
                  <a:cubicBezTo>
                    <a:pt x="1248" y="3729"/>
                    <a:pt x="1497" y="3740"/>
                    <a:pt x="1594" y="3740"/>
                  </a:cubicBezTo>
                  <a:cubicBezTo>
                    <a:pt x="1619" y="3740"/>
                    <a:pt x="1633" y="3739"/>
                    <a:pt x="1637" y="3739"/>
                  </a:cubicBezTo>
                  <a:cubicBezTo>
                    <a:pt x="1717" y="3739"/>
                    <a:pt x="1797" y="3675"/>
                    <a:pt x="1829" y="3595"/>
                  </a:cubicBezTo>
                  <a:cubicBezTo>
                    <a:pt x="1845" y="3514"/>
                    <a:pt x="1829" y="3418"/>
                    <a:pt x="1749" y="3370"/>
                  </a:cubicBezTo>
                  <a:cubicBezTo>
                    <a:pt x="1588" y="3258"/>
                    <a:pt x="1123" y="2873"/>
                    <a:pt x="979" y="2504"/>
                  </a:cubicBezTo>
                  <a:cubicBezTo>
                    <a:pt x="786" y="1942"/>
                    <a:pt x="802" y="1268"/>
                    <a:pt x="947" y="867"/>
                  </a:cubicBezTo>
                  <a:lnTo>
                    <a:pt x="947" y="867"/>
                  </a:lnTo>
                  <a:cubicBezTo>
                    <a:pt x="1187" y="1172"/>
                    <a:pt x="1685" y="1653"/>
                    <a:pt x="2808" y="2215"/>
                  </a:cubicBezTo>
                  <a:cubicBezTo>
                    <a:pt x="3786" y="2712"/>
                    <a:pt x="4813" y="3017"/>
                    <a:pt x="5615" y="3049"/>
                  </a:cubicBezTo>
                  <a:cubicBezTo>
                    <a:pt x="5631" y="3065"/>
                    <a:pt x="5680" y="3065"/>
                    <a:pt x="5696" y="3065"/>
                  </a:cubicBezTo>
                  <a:cubicBezTo>
                    <a:pt x="5792" y="3065"/>
                    <a:pt x="5888" y="2969"/>
                    <a:pt x="5888" y="2857"/>
                  </a:cubicBezTo>
                  <a:cubicBezTo>
                    <a:pt x="5888" y="2809"/>
                    <a:pt x="5888" y="2792"/>
                    <a:pt x="5872" y="2744"/>
                  </a:cubicBezTo>
                  <a:cubicBezTo>
                    <a:pt x="5840" y="2584"/>
                    <a:pt x="5792" y="2295"/>
                    <a:pt x="5792" y="2087"/>
                  </a:cubicBezTo>
                  <a:cubicBezTo>
                    <a:pt x="5792" y="1092"/>
                    <a:pt x="6738" y="290"/>
                    <a:pt x="7877" y="290"/>
                  </a:cubicBezTo>
                  <a:close/>
                  <a:moveTo>
                    <a:pt x="7894" y="1"/>
                  </a:moveTo>
                  <a:cubicBezTo>
                    <a:pt x="6514" y="1"/>
                    <a:pt x="5407" y="980"/>
                    <a:pt x="5407" y="2199"/>
                  </a:cubicBezTo>
                  <a:cubicBezTo>
                    <a:pt x="5407" y="2327"/>
                    <a:pt x="5423" y="2552"/>
                    <a:pt x="5455" y="2744"/>
                  </a:cubicBezTo>
                  <a:cubicBezTo>
                    <a:pt x="4749" y="2664"/>
                    <a:pt x="3851" y="2391"/>
                    <a:pt x="3000" y="1958"/>
                  </a:cubicBezTo>
                  <a:cubicBezTo>
                    <a:pt x="1332" y="1124"/>
                    <a:pt x="1155" y="546"/>
                    <a:pt x="1155" y="546"/>
                  </a:cubicBezTo>
                  <a:cubicBezTo>
                    <a:pt x="1139" y="466"/>
                    <a:pt x="1091" y="402"/>
                    <a:pt x="1011" y="386"/>
                  </a:cubicBezTo>
                  <a:cubicBezTo>
                    <a:pt x="993" y="377"/>
                    <a:pt x="973" y="373"/>
                    <a:pt x="952" y="373"/>
                  </a:cubicBezTo>
                  <a:cubicBezTo>
                    <a:pt x="898" y="373"/>
                    <a:pt x="841" y="399"/>
                    <a:pt x="818" y="434"/>
                  </a:cubicBezTo>
                  <a:cubicBezTo>
                    <a:pt x="481" y="803"/>
                    <a:pt x="321" y="1910"/>
                    <a:pt x="642" y="2760"/>
                  </a:cubicBezTo>
                  <a:cubicBezTo>
                    <a:pt x="722" y="2969"/>
                    <a:pt x="834" y="3161"/>
                    <a:pt x="979" y="3322"/>
                  </a:cubicBezTo>
                  <a:cubicBezTo>
                    <a:pt x="834" y="3274"/>
                    <a:pt x="786" y="3226"/>
                    <a:pt x="786" y="3226"/>
                  </a:cubicBezTo>
                  <a:cubicBezTo>
                    <a:pt x="752" y="3203"/>
                    <a:pt x="702" y="3180"/>
                    <a:pt x="653" y="3180"/>
                  </a:cubicBezTo>
                  <a:cubicBezTo>
                    <a:pt x="633" y="3180"/>
                    <a:pt x="613" y="3184"/>
                    <a:pt x="594" y="3194"/>
                  </a:cubicBezTo>
                  <a:cubicBezTo>
                    <a:pt x="546" y="3210"/>
                    <a:pt x="481" y="3242"/>
                    <a:pt x="465" y="3306"/>
                  </a:cubicBezTo>
                  <a:cubicBezTo>
                    <a:pt x="241" y="3835"/>
                    <a:pt x="626" y="4686"/>
                    <a:pt x="1316" y="5311"/>
                  </a:cubicBezTo>
                  <a:cubicBezTo>
                    <a:pt x="1396" y="5392"/>
                    <a:pt x="1508" y="5456"/>
                    <a:pt x="1604" y="5520"/>
                  </a:cubicBezTo>
                  <a:lnTo>
                    <a:pt x="1444" y="5520"/>
                  </a:lnTo>
                  <a:cubicBezTo>
                    <a:pt x="1348" y="5520"/>
                    <a:pt x="1268" y="5600"/>
                    <a:pt x="1235" y="5696"/>
                  </a:cubicBezTo>
                  <a:cubicBezTo>
                    <a:pt x="1187" y="6579"/>
                    <a:pt x="2423" y="7140"/>
                    <a:pt x="3113" y="7381"/>
                  </a:cubicBezTo>
                  <a:cubicBezTo>
                    <a:pt x="2567" y="7718"/>
                    <a:pt x="1990" y="7894"/>
                    <a:pt x="1396" y="7894"/>
                  </a:cubicBezTo>
                  <a:cubicBezTo>
                    <a:pt x="1027" y="7894"/>
                    <a:pt x="642" y="7846"/>
                    <a:pt x="273" y="7734"/>
                  </a:cubicBezTo>
                  <a:cubicBezTo>
                    <a:pt x="260" y="7732"/>
                    <a:pt x="248" y="7731"/>
                    <a:pt x="236" y="7731"/>
                  </a:cubicBezTo>
                  <a:cubicBezTo>
                    <a:pt x="156" y="7731"/>
                    <a:pt x="88" y="7776"/>
                    <a:pt x="32" y="7846"/>
                  </a:cubicBezTo>
                  <a:cubicBezTo>
                    <a:pt x="0" y="7926"/>
                    <a:pt x="16" y="8023"/>
                    <a:pt x="80" y="8087"/>
                  </a:cubicBezTo>
                  <a:cubicBezTo>
                    <a:pt x="1203" y="9001"/>
                    <a:pt x="2519" y="9499"/>
                    <a:pt x="3802" y="9499"/>
                  </a:cubicBezTo>
                  <a:cubicBezTo>
                    <a:pt x="3835" y="9370"/>
                    <a:pt x="3931" y="9370"/>
                    <a:pt x="4011" y="9370"/>
                  </a:cubicBezTo>
                  <a:cubicBezTo>
                    <a:pt x="7974" y="9162"/>
                    <a:pt x="10188" y="5777"/>
                    <a:pt x="10348" y="2504"/>
                  </a:cubicBezTo>
                  <a:cubicBezTo>
                    <a:pt x="10444" y="2440"/>
                    <a:pt x="10605" y="2311"/>
                    <a:pt x="10862" y="2038"/>
                  </a:cubicBezTo>
                  <a:cubicBezTo>
                    <a:pt x="11263" y="1637"/>
                    <a:pt x="11535" y="1188"/>
                    <a:pt x="11535" y="1156"/>
                  </a:cubicBezTo>
                  <a:cubicBezTo>
                    <a:pt x="11567" y="1076"/>
                    <a:pt x="11551" y="996"/>
                    <a:pt x="11503" y="947"/>
                  </a:cubicBezTo>
                  <a:cubicBezTo>
                    <a:pt x="11482" y="905"/>
                    <a:pt x="11432" y="883"/>
                    <a:pt x="11377" y="883"/>
                  </a:cubicBezTo>
                  <a:cubicBezTo>
                    <a:pt x="11350" y="883"/>
                    <a:pt x="11321" y="889"/>
                    <a:pt x="11295" y="899"/>
                  </a:cubicBezTo>
                  <a:cubicBezTo>
                    <a:pt x="11166" y="947"/>
                    <a:pt x="10910" y="1060"/>
                    <a:pt x="10701" y="1140"/>
                  </a:cubicBezTo>
                  <a:cubicBezTo>
                    <a:pt x="10926" y="915"/>
                    <a:pt x="11134" y="659"/>
                    <a:pt x="11182" y="482"/>
                  </a:cubicBezTo>
                  <a:cubicBezTo>
                    <a:pt x="11231" y="386"/>
                    <a:pt x="11214" y="274"/>
                    <a:pt x="11166" y="193"/>
                  </a:cubicBezTo>
                  <a:cubicBezTo>
                    <a:pt x="11166" y="177"/>
                    <a:pt x="11150" y="177"/>
                    <a:pt x="11134" y="161"/>
                  </a:cubicBezTo>
                  <a:lnTo>
                    <a:pt x="11102" y="161"/>
                  </a:lnTo>
                  <a:lnTo>
                    <a:pt x="11086" y="145"/>
                  </a:lnTo>
                  <a:lnTo>
                    <a:pt x="10926" y="145"/>
                  </a:lnTo>
                  <a:lnTo>
                    <a:pt x="10188" y="466"/>
                  </a:lnTo>
                  <a:lnTo>
                    <a:pt x="9706" y="675"/>
                  </a:lnTo>
                  <a:cubicBezTo>
                    <a:pt x="9241" y="242"/>
                    <a:pt x="8583" y="1"/>
                    <a:pt x="7894"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3"/>
            <p:cNvSpPr/>
            <p:nvPr/>
          </p:nvSpPr>
          <p:spPr>
            <a:xfrm>
              <a:off x="682925" y="858250"/>
              <a:ext cx="321700" cy="218625"/>
            </a:xfrm>
            <a:custGeom>
              <a:avLst/>
              <a:gdLst/>
              <a:ahLst/>
              <a:cxnLst/>
              <a:rect l="l" t="t" r="r" b="b"/>
              <a:pathLst>
                <a:path w="12868" h="8745" extrusionOk="0">
                  <a:moveTo>
                    <a:pt x="12033" y="1"/>
                  </a:moveTo>
                  <a:cubicBezTo>
                    <a:pt x="12322" y="691"/>
                    <a:pt x="12498" y="1477"/>
                    <a:pt x="12498" y="2295"/>
                  </a:cubicBezTo>
                  <a:cubicBezTo>
                    <a:pt x="12498" y="5632"/>
                    <a:pt x="9787" y="8344"/>
                    <a:pt x="6450" y="8344"/>
                  </a:cubicBezTo>
                  <a:cubicBezTo>
                    <a:pt x="5407" y="8344"/>
                    <a:pt x="4364" y="8055"/>
                    <a:pt x="3450" y="7541"/>
                  </a:cubicBezTo>
                  <a:cubicBezTo>
                    <a:pt x="3401" y="7525"/>
                    <a:pt x="3385" y="7525"/>
                    <a:pt x="3353" y="7525"/>
                  </a:cubicBezTo>
                  <a:cubicBezTo>
                    <a:pt x="3321" y="7525"/>
                    <a:pt x="3305" y="7525"/>
                    <a:pt x="3289" y="7541"/>
                  </a:cubicBezTo>
                  <a:lnTo>
                    <a:pt x="1187" y="8263"/>
                  </a:lnTo>
                  <a:lnTo>
                    <a:pt x="1621" y="6033"/>
                  </a:lnTo>
                  <a:cubicBezTo>
                    <a:pt x="1637" y="5969"/>
                    <a:pt x="1621" y="5921"/>
                    <a:pt x="1588" y="5873"/>
                  </a:cubicBezTo>
                  <a:cubicBezTo>
                    <a:pt x="818" y="4830"/>
                    <a:pt x="417" y="3611"/>
                    <a:pt x="417" y="2327"/>
                  </a:cubicBezTo>
                  <a:cubicBezTo>
                    <a:pt x="417" y="1509"/>
                    <a:pt x="578" y="723"/>
                    <a:pt x="883" y="17"/>
                  </a:cubicBezTo>
                  <a:lnTo>
                    <a:pt x="465" y="17"/>
                  </a:lnTo>
                  <a:cubicBezTo>
                    <a:pt x="177" y="739"/>
                    <a:pt x="32" y="1525"/>
                    <a:pt x="32" y="2327"/>
                  </a:cubicBezTo>
                  <a:cubicBezTo>
                    <a:pt x="0" y="3675"/>
                    <a:pt x="401" y="4958"/>
                    <a:pt x="1187" y="6033"/>
                  </a:cubicBezTo>
                  <a:lnTo>
                    <a:pt x="690" y="8520"/>
                  </a:lnTo>
                  <a:cubicBezTo>
                    <a:pt x="674" y="8600"/>
                    <a:pt x="722" y="8664"/>
                    <a:pt x="754" y="8697"/>
                  </a:cubicBezTo>
                  <a:cubicBezTo>
                    <a:pt x="802" y="8745"/>
                    <a:pt x="834" y="8745"/>
                    <a:pt x="899" y="8745"/>
                  </a:cubicBezTo>
                  <a:cubicBezTo>
                    <a:pt x="915" y="8745"/>
                    <a:pt x="947" y="8745"/>
                    <a:pt x="963" y="8729"/>
                  </a:cubicBezTo>
                  <a:lnTo>
                    <a:pt x="3305" y="7926"/>
                  </a:lnTo>
                  <a:cubicBezTo>
                    <a:pt x="4268" y="8456"/>
                    <a:pt x="5327" y="8745"/>
                    <a:pt x="6434" y="8745"/>
                  </a:cubicBezTo>
                  <a:cubicBezTo>
                    <a:pt x="9979" y="8745"/>
                    <a:pt x="12867" y="5857"/>
                    <a:pt x="12867" y="2295"/>
                  </a:cubicBezTo>
                  <a:cubicBezTo>
                    <a:pt x="12867" y="1477"/>
                    <a:pt x="12707" y="723"/>
                    <a:pt x="12450"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3"/>
            <p:cNvSpPr/>
            <p:nvPr/>
          </p:nvSpPr>
          <p:spPr>
            <a:xfrm>
              <a:off x="742675" y="858675"/>
              <a:ext cx="201375" cy="150425"/>
            </a:xfrm>
            <a:custGeom>
              <a:avLst/>
              <a:gdLst/>
              <a:ahLst/>
              <a:cxnLst/>
              <a:rect l="l" t="t" r="r" b="b"/>
              <a:pathLst>
                <a:path w="8055" h="6017" extrusionOk="0">
                  <a:moveTo>
                    <a:pt x="113" y="0"/>
                  </a:moveTo>
                  <a:cubicBezTo>
                    <a:pt x="1" y="321"/>
                    <a:pt x="33" y="738"/>
                    <a:pt x="177" y="1332"/>
                  </a:cubicBezTo>
                  <a:cubicBezTo>
                    <a:pt x="402" y="2326"/>
                    <a:pt x="1380" y="3417"/>
                    <a:pt x="2327" y="4332"/>
                  </a:cubicBezTo>
                  <a:cubicBezTo>
                    <a:pt x="3338" y="5359"/>
                    <a:pt x="5247" y="6016"/>
                    <a:pt x="6113" y="6016"/>
                  </a:cubicBezTo>
                  <a:cubicBezTo>
                    <a:pt x="6947" y="6016"/>
                    <a:pt x="7509" y="5455"/>
                    <a:pt x="7718" y="5262"/>
                  </a:cubicBezTo>
                  <a:lnTo>
                    <a:pt x="7734" y="5230"/>
                  </a:lnTo>
                  <a:cubicBezTo>
                    <a:pt x="7974" y="4990"/>
                    <a:pt x="8054" y="4364"/>
                    <a:pt x="8054" y="4171"/>
                  </a:cubicBezTo>
                  <a:cubicBezTo>
                    <a:pt x="8054" y="3915"/>
                    <a:pt x="7894" y="3770"/>
                    <a:pt x="7798" y="3722"/>
                  </a:cubicBezTo>
                  <a:cubicBezTo>
                    <a:pt x="7685" y="3674"/>
                    <a:pt x="6562" y="3128"/>
                    <a:pt x="6290" y="2984"/>
                  </a:cubicBezTo>
                  <a:cubicBezTo>
                    <a:pt x="6201" y="2942"/>
                    <a:pt x="6117" y="2925"/>
                    <a:pt x="6040" y="2925"/>
                  </a:cubicBezTo>
                  <a:cubicBezTo>
                    <a:pt x="5823" y="2925"/>
                    <a:pt x="5659" y="3057"/>
                    <a:pt x="5600" y="3128"/>
                  </a:cubicBezTo>
                  <a:cubicBezTo>
                    <a:pt x="5407" y="3385"/>
                    <a:pt x="5070" y="3802"/>
                    <a:pt x="5006" y="3866"/>
                  </a:cubicBezTo>
                  <a:cubicBezTo>
                    <a:pt x="4990" y="3883"/>
                    <a:pt x="4958" y="3883"/>
                    <a:pt x="4942" y="3883"/>
                  </a:cubicBezTo>
                  <a:cubicBezTo>
                    <a:pt x="4782" y="3834"/>
                    <a:pt x="3883" y="3465"/>
                    <a:pt x="3418" y="2984"/>
                  </a:cubicBezTo>
                  <a:cubicBezTo>
                    <a:pt x="2985" y="2551"/>
                    <a:pt x="2712" y="2166"/>
                    <a:pt x="2536" y="1925"/>
                  </a:cubicBezTo>
                  <a:cubicBezTo>
                    <a:pt x="2503" y="1861"/>
                    <a:pt x="2455" y="1829"/>
                    <a:pt x="2439" y="1781"/>
                  </a:cubicBezTo>
                  <a:cubicBezTo>
                    <a:pt x="2375" y="1685"/>
                    <a:pt x="2423" y="1604"/>
                    <a:pt x="2439" y="1588"/>
                  </a:cubicBezTo>
                  <a:cubicBezTo>
                    <a:pt x="2503" y="1524"/>
                    <a:pt x="2776" y="1235"/>
                    <a:pt x="2905" y="1043"/>
                  </a:cubicBezTo>
                  <a:cubicBezTo>
                    <a:pt x="3065" y="802"/>
                    <a:pt x="3017" y="545"/>
                    <a:pt x="2953" y="417"/>
                  </a:cubicBezTo>
                  <a:cubicBezTo>
                    <a:pt x="2953" y="401"/>
                    <a:pt x="2872" y="225"/>
                    <a:pt x="2776" y="0"/>
                  </a:cubicBezTo>
                  <a:lnTo>
                    <a:pt x="2343" y="0"/>
                  </a:lnTo>
                  <a:cubicBezTo>
                    <a:pt x="2439" y="225"/>
                    <a:pt x="2519" y="433"/>
                    <a:pt x="2584" y="578"/>
                  </a:cubicBezTo>
                  <a:cubicBezTo>
                    <a:pt x="2584" y="578"/>
                    <a:pt x="2616" y="722"/>
                    <a:pt x="2536" y="834"/>
                  </a:cubicBezTo>
                  <a:cubicBezTo>
                    <a:pt x="2423" y="1043"/>
                    <a:pt x="2118" y="1348"/>
                    <a:pt x="2118" y="1348"/>
                  </a:cubicBezTo>
                  <a:lnTo>
                    <a:pt x="2102" y="1364"/>
                  </a:lnTo>
                  <a:cubicBezTo>
                    <a:pt x="1990" y="1476"/>
                    <a:pt x="1878" y="1781"/>
                    <a:pt x="2102" y="2070"/>
                  </a:cubicBezTo>
                  <a:cubicBezTo>
                    <a:pt x="2118" y="2102"/>
                    <a:pt x="2150" y="2150"/>
                    <a:pt x="2199" y="2198"/>
                  </a:cubicBezTo>
                  <a:cubicBezTo>
                    <a:pt x="2375" y="2471"/>
                    <a:pt x="2632" y="2840"/>
                    <a:pt x="3113" y="3305"/>
                  </a:cubicBezTo>
                  <a:cubicBezTo>
                    <a:pt x="3707" y="3883"/>
                    <a:pt x="4766" y="4300"/>
                    <a:pt x="4830" y="4316"/>
                  </a:cubicBezTo>
                  <a:cubicBezTo>
                    <a:pt x="4846" y="4316"/>
                    <a:pt x="4846" y="4316"/>
                    <a:pt x="4862" y="4332"/>
                  </a:cubicBezTo>
                  <a:cubicBezTo>
                    <a:pt x="4865" y="4332"/>
                    <a:pt x="4873" y="4332"/>
                    <a:pt x="4887" y="4332"/>
                  </a:cubicBezTo>
                  <a:cubicBezTo>
                    <a:pt x="4956" y="4332"/>
                    <a:pt x="5145" y="4321"/>
                    <a:pt x="5279" y="4187"/>
                  </a:cubicBezTo>
                  <a:cubicBezTo>
                    <a:pt x="5391" y="4091"/>
                    <a:pt x="5824" y="3530"/>
                    <a:pt x="5921" y="3417"/>
                  </a:cubicBezTo>
                  <a:cubicBezTo>
                    <a:pt x="5945" y="3393"/>
                    <a:pt x="5998" y="3359"/>
                    <a:pt x="6072" y="3359"/>
                  </a:cubicBezTo>
                  <a:cubicBezTo>
                    <a:pt x="6095" y="3359"/>
                    <a:pt x="6119" y="3362"/>
                    <a:pt x="6145" y="3369"/>
                  </a:cubicBezTo>
                  <a:cubicBezTo>
                    <a:pt x="6434" y="3497"/>
                    <a:pt x="7637" y="4091"/>
                    <a:pt x="7653" y="4107"/>
                  </a:cubicBezTo>
                  <a:cubicBezTo>
                    <a:pt x="7653" y="4107"/>
                    <a:pt x="7669" y="4139"/>
                    <a:pt x="7669" y="4187"/>
                  </a:cubicBezTo>
                  <a:cubicBezTo>
                    <a:pt x="7669" y="4412"/>
                    <a:pt x="7573" y="4861"/>
                    <a:pt x="7477" y="4973"/>
                  </a:cubicBezTo>
                  <a:lnTo>
                    <a:pt x="7445" y="4990"/>
                  </a:lnTo>
                  <a:cubicBezTo>
                    <a:pt x="7268" y="5166"/>
                    <a:pt x="6803" y="5631"/>
                    <a:pt x="6129" y="5631"/>
                  </a:cubicBezTo>
                  <a:cubicBezTo>
                    <a:pt x="5439" y="5631"/>
                    <a:pt x="3594" y="5038"/>
                    <a:pt x="2632" y="4075"/>
                  </a:cubicBezTo>
                  <a:cubicBezTo>
                    <a:pt x="1749" y="3193"/>
                    <a:pt x="819" y="2150"/>
                    <a:pt x="610" y="1235"/>
                  </a:cubicBezTo>
                  <a:cubicBezTo>
                    <a:pt x="466" y="594"/>
                    <a:pt x="450" y="257"/>
                    <a:pt x="514"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3"/>
            <p:cNvSpPr/>
            <p:nvPr/>
          </p:nvSpPr>
          <p:spPr>
            <a:xfrm>
              <a:off x="1722125" y="863075"/>
              <a:ext cx="416350" cy="384275"/>
            </a:xfrm>
            <a:custGeom>
              <a:avLst/>
              <a:gdLst/>
              <a:ahLst/>
              <a:cxnLst/>
              <a:rect l="l" t="t" r="r" b="b"/>
              <a:pathLst>
                <a:path w="16654" h="15371" extrusionOk="0">
                  <a:moveTo>
                    <a:pt x="11007" y="418"/>
                  </a:moveTo>
                  <a:cubicBezTo>
                    <a:pt x="13894" y="418"/>
                    <a:pt x="16269" y="2776"/>
                    <a:pt x="16269" y="5680"/>
                  </a:cubicBezTo>
                  <a:cubicBezTo>
                    <a:pt x="16253" y="8552"/>
                    <a:pt x="13894" y="10894"/>
                    <a:pt x="11007" y="10894"/>
                  </a:cubicBezTo>
                  <a:cubicBezTo>
                    <a:pt x="10445" y="10894"/>
                    <a:pt x="9884" y="10798"/>
                    <a:pt x="9354" y="10621"/>
                  </a:cubicBezTo>
                  <a:cubicBezTo>
                    <a:pt x="9322" y="10621"/>
                    <a:pt x="9306" y="10589"/>
                    <a:pt x="9274" y="10589"/>
                  </a:cubicBezTo>
                  <a:cubicBezTo>
                    <a:pt x="9194" y="10573"/>
                    <a:pt x="9130" y="10541"/>
                    <a:pt x="9049" y="10509"/>
                  </a:cubicBezTo>
                  <a:cubicBezTo>
                    <a:pt x="9001" y="10493"/>
                    <a:pt x="8985" y="10493"/>
                    <a:pt x="8953" y="10477"/>
                  </a:cubicBezTo>
                  <a:cubicBezTo>
                    <a:pt x="8889" y="10461"/>
                    <a:pt x="8809" y="10413"/>
                    <a:pt x="8744" y="10381"/>
                  </a:cubicBezTo>
                  <a:cubicBezTo>
                    <a:pt x="8728" y="10349"/>
                    <a:pt x="8680" y="10349"/>
                    <a:pt x="8664" y="10332"/>
                  </a:cubicBezTo>
                  <a:cubicBezTo>
                    <a:pt x="8568" y="10300"/>
                    <a:pt x="8488" y="10236"/>
                    <a:pt x="8392" y="10188"/>
                  </a:cubicBezTo>
                  <a:cubicBezTo>
                    <a:pt x="8359" y="10172"/>
                    <a:pt x="8343" y="10172"/>
                    <a:pt x="8311" y="10172"/>
                  </a:cubicBezTo>
                  <a:lnTo>
                    <a:pt x="8263" y="10172"/>
                  </a:lnTo>
                  <a:cubicBezTo>
                    <a:pt x="8247" y="10172"/>
                    <a:pt x="8231" y="10172"/>
                    <a:pt x="8199" y="10188"/>
                  </a:cubicBezTo>
                  <a:lnTo>
                    <a:pt x="6418" y="10814"/>
                  </a:lnTo>
                  <a:lnTo>
                    <a:pt x="6418" y="10814"/>
                  </a:lnTo>
                  <a:lnTo>
                    <a:pt x="6787" y="8905"/>
                  </a:lnTo>
                  <a:cubicBezTo>
                    <a:pt x="6803" y="8856"/>
                    <a:pt x="6787" y="8792"/>
                    <a:pt x="6739" y="8744"/>
                  </a:cubicBezTo>
                  <a:cubicBezTo>
                    <a:pt x="6659" y="8648"/>
                    <a:pt x="6595" y="8552"/>
                    <a:pt x="6514" y="8423"/>
                  </a:cubicBezTo>
                  <a:cubicBezTo>
                    <a:pt x="6498" y="8391"/>
                    <a:pt x="6466" y="8327"/>
                    <a:pt x="6434" y="8295"/>
                  </a:cubicBezTo>
                  <a:cubicBezTo>
                    <a:pt x="6402" y="8231"/>
                    <a:pt x="6354" y="8167"/>
                    <a:pt x="6338" y="8102"/>
                  </a:cubicBezTo>
                  <a:cubicBezTo>
                    <a:pt x="6306" y="8054"/>
                    <a:pt x="6274" y="7990"/>
                    <a:pt x="6242" y="7926"/>
                  </a:cubicBezTo>
                  <a:cubicBezTo>
                    <a:pt x="6226" y="7878"/>
                    <a:pt x="6194" y="7830"/>
                    <a:pt x="6178" y="7782"/>
                  </a:cubicBezTo>
                  <a:cubicBezTo>
                    <a:pt x="6145" y="7701"/>
                    <a:pt x="6113" y="7637"/>
                    <a:pt x="6097" y="7557"/>
                  </a:cubicBezTo>
                  <a:cubicBezTo>
                    <a:pt x="6081" y="7525"/>
                    <a:pt x="6081" y="7477"/>
                    <a:pt x="6065" y="7445"/>
                  </a:cubicBezTo>
                  <a:cubicBezTo>
                    <a:pt x="6033" y="7364"/>
                    <a:pt x="6001" y="7284"/>
                    <a:pt x="5985" y="7204"/>
                  </a:cubicBezTo>
                  <a:cubicBezTo>
                    <a:pt x="5985" y="7188"/>
                    <a:pt x="5953" y="7140"/>
                    <a:pt x="5953" y="7124"/>
                  </a:cubicBezTo>
                  <a:cubicBezTo>
                    <a:pt x="5873" y="6819"/>
                    <a:pt x="5792" y="6498"/>
                    <a:pt x="5776" y="6177"/>
                  </a:cubicBezTo>
                  <a:cubicBezTo>
                    <a:pt x="5760" y="6017"/>
                    <a:pt x="5760" y="5840"/>
                    <a:pt x="5760" y="5680"/>
                  </a:cubicBezTo>
                  <a:cubicBezTo>
                    <a:pt x="5760" y="2792"/>
                    <a:pt x="8103" y="418"/>
                    <a:pt x="11007" y="418"/>
                  </a:cubicBezTo>
                  <a:close/>
                  <a:moveTo>
                    <a:pt x="4750" y="6273"/>
                  </a:moveTo>
                  <a:cubicBezTo>
                    <a:pt x="4974" y="6273"/>
                    <a:pt x="5183" y="6306"/>
                    <a:pt x="5391" y="6322"/>
                  </a:cubicBezTo>
                  <a:lnTo>
                    <a:pt x="5391" y="6386"/>
                  </a:lnTo>
                  <a:cubicBezTo>
                    <a:pt x="5423" y="6466"/>
                    <a:pt x="5423" y="6546"/>
                    <a:pt x="5440" y="6626"/>
                  </a:cubicBezTo>
                  <a:cubicBezTo>
                    <a:pt x="5440" y="6659"/>
                    <a:pt x="5456" y="6707"/>
                    <a:pt x="5456" y="6739"/>
                  </a:cubicBezTo>
                  <a:cubicBezTo>
                    <a:pt x="5472" y="6819"/>
                    <a:pt x="5488" y="6915"/>
                    <a:pt x="5520" y="6995"/>
                  </a:cubicBezTo>
                  <a:cubicBezTo>
                    <a:pt x="5552" y="7204"/>
                    <a:pt x="5632" y="7397"/>
                    <a:pt x="5696" y="7589"/>
                  </a:cubicBezTo>
                  <a:cubicBezTo>
                    <a:pt x="5712" y="7621"/>
                    <a:pt x="5712" y="7637"/>
                    <a:pt x="5728" y="7685"/>
                  </a:cubicBezTo>
                  <a:cubicBezTo>
                    <a:pt x="5760" y="7766"/>
                    <a:pt x="5792" y="7830"/>
                    <a:pt x="5841" y="7910"/>
                  </a:cubicBezTo>
                  <a:cubicBezTo>
                    <a:pt x="5857" y="7958"/>
                    <a:pt x="5873" y="8006"/>
                    <a:pt x="5889" y="8038"/>
                  </a:cubicBezTo>
                  <a:cubicBezTo>
                    <a:pt x="5921" y="8102"/>
                    <a:pt x="5953" y="8167"/>
                    <a:pt x="6001" y="8231"/>
                  </a:cubicBezTo>
                  <a:cubicBezTo>
                    <a:pt x="6033" y="8279"/>
                    <a:pt x="6065" y="8343"/>
                    <a:pt x="6097" y="8407"/>
                  </a:cubicBezTo>
                  <a:cubicBezTo>
                    <a:pt x="6113" y="8439"/>
                    <a:pt x="6161" y="8504"/>
                    <a:pt x="6178" y="8552"/>
                  </a:cubicBezTo>
                  <a:cubicBezTo>
                    <a:pt x="6242" y="8648"/>
                    <a:pt x="6322" y="8760"/>
                    <a:pt x="6370" y="8873"/>
                  </a:cubicBezTo>
                  <a:lnTo>
                    <a:pt x="6370" y="8889"/>
                  </a:lnTo>
                  <a:lnTo>
                    <a:pt x="6081" y="10445"/>
                  </a:lnTo>
                  <a:cubicBezTo>
                    <a:pt x="6033" y="10397"/>
                    <a:pt x="5953" y="10332"/>
                    <a:pt x="5873" y="10332"/>
                  </a:cubicBezTo>
                  <a:cubicBezTo>
                    <a:pt x="5728" y="10332"/>
                    <a:pt x="5616" y="10445"/>
                    <a:pt x="5616" y="10589"/>
                  </a:cubicBezTo>
                  <a:cubicBezTo>
                    <a:pt x="5616" y="10734"/>
                    <a:pt x="5728" y="10846"/>
                    <a:pt x="5873" y="10846"/>
                  </a:cubicBezTo>
                  <a:cubicBezTo>
                    <a:pt x="5937" y="10846"/>
                    <a:pt x="5969" y="10830"/>
                    <a:pt x="6017" y="10814"/>
                  </a:cubicBezTo>
                  <a:lnTo>
                    <a:pt x="6017" y="10814"/>
                  </a:lnTo>
                  <a:lnTo>
                    <a:pt x="5969" y="11054"/>
                  </a:lnTo>
                  <a:cubicBezTo>
                    <a:pt x="5953" y="11135"/>
                    <a:pt x="6001" y="11199"/>
                    <a:pt x="6033" y="11231"/>
                  </a:cubicBezTo>
                  <a:cubicBezTo>
                    <a:pt x="6065" y="11247"/>
                    <a:pt x="6081" y="11247"/>
                    <a:pt x="6097" y="11279"/>
                  </a:cubicBezTo>
                  <a:lnTo>
                    <a:pt x="6178" y="11279"/>
                  </a:lnTo>
                  <a:cubicBezTo>
                    <a:pt x="6194" y="11279"/>
                    <a:pt x="6226" y="11279"/>
                    <a:pt x="6242" y="11247"/>
                  </a:cubicBezTo>
                  <a:lnTo>
                    <a:pt x="8279" y="10557"/>
                  </a:lnTo>
                  <a:lnTo>
                    <a:pt x="8648" y="10734"/>
                  </a:lnTo>
                  <a:cubicBezTo>
                    <a:pt x="8680" y="10750"/>
                    <a:pt x="8728" y="10766"/>
                    <a:pt x="8744" y="10766"/>
                  </a:cubicBezTo>
                  <a:cubicBezTo>
                    <a:pt x="8841" y="10814"/>
                    <a:pt x="8921" y="10846"/>
                    <a:pt x="9033" y="10894"/>
                  </a:cubicBezTo>
                  <a:cubicBezTo>
                    <a:pt x="9049" y="10894"/>
                    <a:pt x="9065" y="10910"/>
                    <a:pt x="9081" y="10910"/>
                  </a:cubicBezTo>
                  <a:cubicBezTo>
                    <a:pt x="9001" y="11760"/>
                    <a:pt x="8728" y="12514"/>
                    <a:pt x="8263" y="13156"/>
                  </a:cubicBezTo>
                  <a:cubicBezTo>
                    <a:pt x="8231" y="13204"/>
                    <a:pt x="8231" y="13268"/>
                    <a:pt x="8231" y="13317"/>
                  </a:cubicBezTo>
                  <a:lnTo>
                    <a:pt x="8520" y="14841"/>
                  </a:lnTo>
                  <a:lnTo>
                    <a:pt x="8520" y="14841"/>
                  </a:lnTo>
                  <a:lnTo>
                    <a:pt x="7076" y="14343"/>
                  </a:lnTo>
                  <a:cubicBezTo>
                    <a:pt x="7056" y="14337"/>
                    <a:pt x="7033" y="14333"/>
                    <a:pt x="7010" y="14333"/>
                  </a:cubicBezTo>
                  <a:cubicBezTo>
                    <a:pt x="6977" y="14333"/>
                    <a:pt x="6944" y="14341"/>
                    <a:pt x="6916" y="14359"/>
                  </a:cubicBezTo>
                  <a:cubicBezTo>
                    <a:pt x="6258" y="14744"/>
                    <a:pt x="5520" y="14937"/>
                    <a:pt x="4750" y="14937"/>
                  </a:cubicBezTo>
                  <a:cubicBezTo>
                    <a:pt x="2375" y="14937"/>
                    <a:pt x="418" y="12996"/>
                    <a:pt x="418" y="10605"/>
                  </a:cubicBezTo>
                  <a:cubicBezTo>
                    <a:pt x="418" y="8231"/>
                    <a:pt x="2359" y="6273"/>
                    <a:pt x="4750" y="6273"/>
                  </a:cubicBezTo>
                  <a:close/>
                  <a:moveTo>
                    <a:pt x="10991" y="0"/>
                  </a:moveTo>
                  <a:cubicBezTo>
                    <a:pt x="7878" y="0"/>
                    <a:pt x="5343" y="2535"/>
                    <a:pt x="5343" y="5664"/>
                  </a:cubicBezTo>
                  <a:cubicBezTo>
                    <a:pt x="5343" y="5760"/>
                    <a:pt x="5343" y="5840"/>
                    <a:pt x="5359" y="5921"/>
                  </a:cubicBezTo>
                  <a:cubicBezTo>
                    <a:pt x="5151" y="5904"/>
                    <a:pt x="4958" y="5888"/>
                    <a:pt x="4734" y="5888"/>
                  </a:cubicBezTo>
                  <a:cubicBezTo>
                    <a:pt x="2135" y="5888"/>
                    <a:pt x="1" y="8006"/>
                    <a:pt x="1" y="10621"/>
                  </a:cubicBezTo>
                  <a:cubicBezTo>
                    <a:pt x="1" y="13220"/>
                    <a:pt x="2135" y="15354"/>
                    <a:pt x="4734" y="15354"/>
                  </a:cubicBezTo>
                  <a:cubicBezTo>
                    <a:pt x="5536" y="15354"/>
                    <a:pt x="6322" y="15145"/>
                    <a:pt x="7028" y="14760"/>
                  </a:cubicBezTo>
                  <a:lnTo>
                    <a:pt x="8712" y="15354"/>
                  </a:lnTo>
                  <a:cubicBezTo>
                    <a:pt x="8728" y="15354"/>
                    <a:pt x="8744" y="15370"/>
                    <a:pt x="8761" y="15370"/>
                  </a:cubicBezTo>
                  <a:cubicBezTo>
                    <a:pt x="8809" y="15370"/>
                    <a:pt x="8873" y="15354"/>
                    <a:pt x="8905" y="15322"/>
                  </a:cubicBezTo>
                  <a:cubicBezTo>
                    <a:pt x="8969" y="15290"/>
                    <a:pt x="8985" y="15210"/>
                    <a:pt x="8969" y="15145"/>
                  </a:cubicBezTo>
                  <a:lnTo>
                    <a:pt x="8632" y="13365"/>
                  </a:lnTo>
                  <a:cubicBezTo>
                    <a:pt x="9081" y="12691"/>
                    <a:pt x="9370" y="11937"/>
                    <a:pt x="9450" y="11119"/>
                  </a:cubicBezTo>
                  <a:cubicBezTo>
                    <a:pt x="9948" y="11247"/>
                    <a:pt x="10477" y="11327"/>
                    <a:pt x="10991" y="11327"/>
                  </a:cubicBezTo>
                  <a:cubicBezTo>
                    <a:pt x="14119" y="11295"/>
                    <a:pt x="16654" y="8776"/>
                    <a:pt x="16654" y="5664"/>
                  </a:cubicBezTo>
                  <a:cubicBezTo>
                    <a:pt x="16654" y="2551"/>
                    <a:pt x="14119" y="0"/>
                    <a:pt x="10991"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3"/>
            <p:cNvSpPr/>
            <p:nvPr/>
          </p:nvSpPr>
          <p:spPr>
            <a:xfrm>
              <a:off x="1926275" y="1037950"/>
              <a:ext cx="142425" cy="10050"/>
            </a:xfrm>
            <a:custGeom>
              <a:avLst/>
              <a:gdLst/>
              <a:ahLst/>
              <a:cxnLst/>
              <a:rect l="l" t="t" r="r" b="b"/>
              <a:pathLst>
                <a:path w="5697" h="402" extrusionOk="0">
                  <a:moveTo>
                    <a:pt x="193" y="0"/>
                  </a:moveTo>
                  <a:cubicBezTo>
                    <a:pt x="81" y="0"/>
                    <a:pt x="1" y="81"/>
                    <a:pt x="1" y="209"/>
                  </a:cubicBezTo>
                  <a:cubicBezTo>
                    <a:pt x="1" y="337"/>
                    <a:pt x="81" y="402"/>
                    <a:pt x="193" y="402"/>
                  </a:cubicBezTo>
                  <a:lnTo>
                    <a:pt x="5488" y="402"/>
                  </a:lnTo>
                  <a:cubicBezTo>
                    <a:pt x="5616" y="402"/>
                    <a:pt x="5696" y="337"/>
                    <a:pt x="5696" y="209"/>
                  </a:cubicBezTo>
                  <a:cubicBezTo>
                    <a:pt x="5696" y="81"/>
                    <a:pt x="5600" y="0"/>
                    <a:pt x="5488"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3"/>
            <p:cNvSpPr/>
            <p:nvPr/>
          </p:nvSpPr>
          <p:spPr>
            <a:xfrm>
              <a:off x="1926275" y="999450"/>
              <a:ext cx="142425" cy="10050"/>
            </a:xfrm>
            <a:custGeom>
              <a:avLst/>
              <a:gdLst/>
              <a:ahLst/>
              <a:cxnLst/>
              <a:rect l="l" t="t" r="r" b="b"/>
              <a:pathLst>
                <a:path w="5697" h="402" extrusionOk="0">
                  <a:moveTo>
                    <a:pt x="193" y="0"/>
                  </a:moveTo>
                  <a:cubicBezTo>
                    <a:pt x="81" y="0"/>
                    <a:pt x="1" y="80"/>
                    <a:pt x="1" y="209"/>
                  </a:cubicBezTo>
                  <a:cubicBezTo>
                    <a:pt x="1" y="321"/>
                    <a:pt x="81" y="401"/>
                    <a:pt x="193" y="401"/>
                  </a:cubicBezTo>
                  <a:lnTo>
                    <a:pt x="5488" y="401"/>
                  </a:lnTo>
                  <a:cubicBezTo>
                    <a:pt x="5616" y="401"/>
                    <a:pt x="5696" y="321"/>
                    <a:pt x="5696" y="209"/>
                  </a:cubicBezTo>
                  <a:cubicBezTo>
                    <a:pt x="5696" y="80"/>
                    <a:pt x="5600" y="0"/>
                    <a:pt x="5488"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3"/>
            <p:cNvSpPr/>
            <p:nvPr/>
          </p:nvSpPr>
          <p:spPr>
            <a:xfrm>
              <a:off x="1926275" y="960550"/>
              <a:ext cx="142425" cy="10050"/>
            </a:xfrm>
            <a:custGeom>
              <a:avLst/>
              <a:gdLst/>
              <a:ahLst/>
              <a:cxnLst/>
              <a:rect l="l" t="t" r="r" b="b"/>
              <a:pathLst>
                <a:path w="5697" h="402" extrusionOk="0">
                  <a:moveTo>
                    <a:pt x="193" y="0"/>
                  </a:moveTo>
                  <a:cubicBezTo>
                    <a:pt x="81" y="0"/>
                    <a:pt x="1" y="80"/>
                    <a:pt x="1" y="193"/>
                  </a:cubicBezTo>
                  <a:cubicBezTo>
                    <a:pt x="1" y="321"/>
                    <a:pt x="81" y="401"/>
                    <a:pt x="193" y="401"/>
                  </a:cubicBezTo>
                  <a:lnTo>
                    <a:pt x="5488" y="401"/>
                  </a:lnTo>
                  <a:cubicBezTo>
                    <a:pt x="5616" y="401"/>
                    <a:pt x="5696" y="321"/>
                    <a:pt x="5696" y="193"/>
                  </a:cubicBezTo>
                  <a:cubicBezTo>
                    <a:pt x="5696" y="80"/>
                    <a:pt x="5600" y="0"/>
                    <a:pt x="5488"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3"/>
            <p:cNvSpPr/>
            <p:nvPr/>
          </p:nvSpPr>
          <p:spPr>
            <a:xfrm>
              <a:off x="1802750" y="1121775"/>
              <a:ext cx="13250" cy="13250"/>
            </a:xfrm>
            <a:custGeom>
              <a:avLst/>
              <a:gdLst/>
              <a:ahLst/>
              <a:cxnLst/>
              <a:rect l="l" t="t" r="r" b="b"/>
              <a:pathLst>
                <a:path w="530" h="530" extrusionOk="0">
                  <a:moveTo>
                    <a:pt x="257" y="1"/>
                  </a:moveTo>
                  <a:cubicBezTo>
                    <a:pt x="129" y="1"/>
                    <a:pt x="1" y="129"/>
                    <a:pt x="1" y="273"/>
                  </a:cubicBezTo>
                  <a:cubicBezTo>
                    <a:pt x="1" y="402"/>
                    <a:pt x="129" y="530"/>
                    <a:pt x="257" y="530"/>
                  </a:cubicBezTo>
                  <a:cubicBezTo>
                    <a:pt x="402" y="530"/>
                    <a:pt x="530" y="402"/>
                    <a:pt x="530" y="273"/>
                  </a:cubicBezTo>
                  <a:cubicBezTo>
                    <a:pt x="530" y="129"/>
                    <a:pt x="402" y="1"/>
                    <a:pt x="257"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3"/>
            <p:cNvSpPr/>
            <p:nvPr/>
          </p:nvSpPr>
          <p:spPr>
            <a:xfrm>
              <a:off x="1834425" y="1121775"/>
              <a:ext cx="13275" cy="13250"/>
            </a:xfrm>
            <a:custGeom>
              <a:avLst/>
              <a:gdLst/>
              <a:ahLst/>
              <a:cxnLst/>
              <a:rect l="l" t="t" r="r" b="b"/>
              <a:pathLst>
                <a:path w="531" h="530" extrusionOk="0">
                  <a:moveTo>
                    <a:pt x="258" y="1"/>
                  </a:moveTo>
                  <a:cubicBezTo>
                    <a:pt x="129" y="1"/>
                    <a:pt x="1" y="129"/>
                    <a:pt x="1" y="273"/>
                  </a:cubicBezTo>
                  <a:cubicBezTo>
                    <a:pt x="1" y="402"/>
                    <a:pt x="129" y="530"/>
                    <a:pt x="258" y="530"/>
                  </a:cubicBezTo>
                  <a:cubicBezTo>
                    <a:pt x="402" y="530"/>
                    <a:pt x="530" y="402"/>
                    <a:pt x="530" y="273"/>
                  </a:cubicBezTo>
                  <a:cubicBezTo>
                    <a:pt x="530" y="129"/>
                    <a:pt x="402" y="1"/>
                    <a:pt x="258"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3"/>
            <p:cNvSpPr/>
            <p:nvPr/>
          </p:nvSpPr>
          <p:spPr>
            <a:xfrm>
              <a:off x="5809600" y="4252250"/>
              <a:ext cx="320100" cy="316875"/>
            </a:xfrm>
            <a:custGeom>
              <a:avLst/>
              <a:gdLst/>
              <a:ahLst/>
              <a:cxnLst/>
              <a:rect l="l" t="t" r="r" b="b"/>
              <a:pathLst>
                <a:path w="12804" h="12675" extrusionOk="0">
                  <a:moveTo>
                    <a:pt x="7782" y="514"/>
                  </a:moveTo>
                  <a:cubicBezTo>
                    <a:pt x="7830" y="530"/>
                    <a:pt x="7862" y="530"/>
                    <a:pt x="7878" y="546"/>
                  </a:cubicBezTo>
                  <a:cubicBezTo>
                    <a:pt x="7990" y="562"/>
                    <a:pt x="8087" y="610"/>
                    <a:pt x="8183" y="626"/>
                  </a:cubicBezTo>
                  <a:cubicBezTo>
                    <a:pt x="8263" y="642"/>
                    <a:pt x="8327" y="674"/>
                    <a:pt x="8407" y="706"/>
                  </a:cubicBezTo>
                  <a:cubicBezTo>
                    <a:pt x="8440" y="723"/>
                    <a:pt x="8488" y="755"/>
                    <a:pt x="8552" y="755"/>
                  </a:cubicBezTo>
                  <a:cubicBezTo>
                    <a:pt x="8664" y="787"/>
                    <a:pt x="8792" y="851"/>
                    <a:pt x="8889" y="883"/>
                  </a:cubicBezTo>
                  <a:cubicBezTo>
                    <a:pt x="8937" y="915"/>
                    <a:pt x="8985" y="931"/>
                    <a:pt x="9033" y="947"/>
                  </a:cubicBezTo>
                  <a:cubicBezTo>
                    <a:pt x="9081" y="995"/>
                    <a:pt x="9178" y="1011"/>
                    <a:pt x="9226" y="1043"/>
                  </a:cubicBezTo>
                  <a:cubicBezTo>
                    <a:pt x="9306" y="1092"/>
                    <a:pt x="9386" y="1124"/>
                    <a:pt x="9466" y="1188"/>
                  </a:cubicBezTo>
                  <a:lnTo>
                    <a:pt x="9659" y="1316"/>
                  </a:lnTo>
                  <a:cubicBezTo>
                    <a:pt x="9739" y="1348"/>
                    <a:pt x="9787" y="1412"/>
                    <a:pt x="9867" y="1444"/>
                  </a:cubicBezTo>
                  <a:cubicBezTo>
                    <a:pt x="9883" y="1477"/>
                    <a:pt x="9932" y="1493"/>
                    <a:pt x="9948" y="1509"/>
                  </a:cubicBezTo>
                  <a:cubicBezTo>
                    <a:pt x="9627" y="1749"/>
                    <a:pt x="9274" y="1958"/>
                    <a:pt x="8905" y="2118"/>
                  </a:cubicBezTo>
                  <a:cubicBezTo>
                    <a:pt x="8616" y="1428"/>
                    <a:pt x="8231" y="883"/>
                    <a:pt x="7782" y="514"/>
                  </a:cubicBezTo>
                  <a:close/>
                  <a:moveTo>
                    <a:pt x="5102" y="530"/>
                  </a:moveTo>
                  <a:cubicBezTo>
                    <a:pt x="4653" y="899"/>
                    <a:pt x="4300" y="1444"/>
                    <a:pt x="3979" y="2134"/>
                  </a:cubicBezTo>
                  <a:cubicBezTo>
                    <a:pt x="3610" y="1974"/>
                    <a:pt x="3274" y="1765"/>
                    <a:pt x="2937" y="1525"/>
                  </a:cubicBezTo>
                  <a:cubicBezTo>
                    <a:pt x="2921" y="1493"/>
                    <a:pt x="2937" y="1477"/>
                    <a:pt x="2969" y="1444"/>
                  </a:cubicBezTo>
                  <a:cubicBezTo>
                    <a:pt x="3049" y="1396"/>
                    <a:pt x="3113" y="1348"/>
                    <a:pt x="3193" y="1316"/>
                  </a:cubicBezTo>
                  <a:lnTo>
                    <a:pt x="3370" y="1188"/>
                  </a:lnTo>
                  <a:cubicBezTo>
                    <a:pt x="3450" y="1140"/>
                    <a:pt x="3530" y="1108"/>
                    <a:pt x="3610" y="1043"/>
                  </a:cubicBezTo>
                  <a:cubicBezTo>
                    <a:pt x="3675" y="1011"/>
                    <a:pt x="3739" y="995"/>
                    <a:pt x="3819" y="947"/>
                  </a:cubicBezTo>
                  <a:cubicBezTo>
                    <a:pt x="3851" y="931"/>
                    <a:pt x="3915" y="899"/>
                    <a:pt x="3963" y="883"/>
                  </a:cubicBezTo>
                  <a:cubicBezTo>
                    <a:pt x="4076" y="835"/>
                    <a:pt x="4204" y="787"/>
                    <a:pt x="4316" y="739"/>
                  </a:cubicBezTo>
                  <a:cubicBezTo>
                    <a:pt x="4364" y="723"/>
                    <a:pt x="4397" y="706"/>
                    <a:pt x="4461" y="706"/>
                  </a:cubicBezTo>
                  <a:cubicBezTo>
                    <a:pt x="4541" y="690"/>
                    <a:pt x="4605" y="642"/>
                    <a:pt x="4669" y="626"/>
                  </a:cubicBezTo>
                  <a:cubicBezTo>
                    <a:pt x="4782" y="578"/>
                    <a:pt x="4878" y="562"/>
                    <a:pt x="4974" y="546"/>
                  </a:cubicBezTo>
                  <a:cubicBezTo>
                    <a:pt x="5022" y="546"/>
                    <a:pt x="5054" y="530"/>
                    <a:pt x="5102" y="530"/>
                  </a:cubicBezTo>
                  <a:close/>
                  <a:moveTo>
                    <a:pt x="6209" y="370"/>
                  </a:moveTo>
                  <a:lnTo>
                    <a:pt x="6209" y="2648"/>
                  </a:lnTo>
                  <a:cubicBezTo>
                    <a:pt x="5536" y="2632"/>
                    <a:pt x="4894" y="2487"/>
                    <a:pt x="4284" y="2279"/>
                  </a:cubicBezTo>
                  <a:cubicBezTo>
                    <a:pt x="4766" y="1188"/>
                    <a:pt x="5439" y="466"/>
                    <a:pt x="6209" y="370"/>
                  </a:cubicBezTo>
                  <a:close/>
                  <a:moveTo>
                    <a:pt x="6611" y="370"/>
                  </a:moveTo>
                  <a:cubicBezTo>
                    <a:pt x="7365" y="466"/>
                    <a:pt x="8022" y="1188"/>
                    <a:pt x="8536" y="2279"/>
                  </a:cubicBezTo>
                  <a:cubicBezTo>
                    <a:pt x="7926" y="2519"/>
                    <a:pt x="7284" y="2632"/>
                    <a:pt x="6611" y="2648"/>
                  </a:cubicBezTo>
                  <a:lnTo>
                    <a:pt x="6611" y="370"/>
                  </a:lnTo>
                  <a:close/>
                  <a:moveTo>
                    <a:pt x="8664" y="2632"/>
                  </a:moveTo>
                  <a:cubicBezTo>
                    <a:pt x="9033" y="3594"/>
                    <a:pt x="9274" y="4798"/>
                    <a:pt x="9290" y="6097"/>
                  </a:cubicBezTo>
                  <a:lnTo>
                    <a:pt x="6595" y="6097"/>
                  </a:lnTo>
                  <a:lnTo>
                    <a:pt x="6595" y="3049"/>
                  </a:lnTo>
                  <a:lnTo>
                    <a:pt x="6611" y="3049"/>
                  </a:lnTo>
                  <a:cubicBezTo>
                    <a:pt x="7333" y="3033"/>
                    <a:pt x="8022" y="2888"/>
                    <a:pt x="8664" y="2632"/>
                  </a:cubicBezTo>
                  <a:close/>
                  <a:moveTo>
                    <a:pt x="2568" y="1765"/>
                  </a:moveTo>
                  <a:cubicBezTo>
                    <a:pt x="2953" y="2054"/>
                    <a:pt x="3354" y="2311"/>
                    <a:pt x="3771" y="2487"/>
                  </a:cubicBezTo>
                  <a:cubicBezTo>
                    <a:pt x="3386" y="3498"/>
                    <a:pt x="3161" y="4765"/>
                    <a:pt x="3129" y="6129"/>
                  </a:cubicBezTo>
                  <a:lnTo>
                    <a:pt x="450" y="6129"/>
                  </a:lnTo>
                  <a:cubicBezTo>
                    <a:pt x="514" y="4380"/>
                    <a:pt x="1316" y="2840"/>
                    <a:pt x="2568" y="1765"/>
                  </a:cubicBezTo>
                  <a:close/>
                  <a:moveTo>
                    <a:pt x="4140" y="2648"/>
                  </a:moveTo>
                  <a:cubicBezTo>
                    <a:pt x="4798" y="2888"/>
                    <a:pt x="5471" y="3033"/>
                    <a:pt x="6193" y="3081"/>
                  </a:cubicBezTo>
                  <a:lnTo>
                    <a:pt x="6193" y="6129"/>
                  </a:lnTo>
                  <a:lnTo>
                    <a:pt x="3514" y="6129"/>
                  </a:lnTo>
                  <a:cubicBezTo>
                    <a:pt x="3530" y="4814"/>
                    <a:pt x="3755" y="3610"/>
                    <a:pt x="4140" y="2648"/>
                  </a:cubicBezTo>
                  <a:close/>
                  <a:moveTo>
                    <a:pt x="10252" y="1765"/>
                  </a:moveTo>
                  <a:cubicBezTo>
                    <a:pt x="11488" y="2824"/>
                    <a:pt x="12322" y="4380"/>
                    <a:pt x="12370" y="6129"/>
                  </a:cubicBezTo>
                  <a:lnTo>
                    <a:pt x="9691" y="6129"/>
                  </a:lnTo>
                  <a:cubicBezTo>
                    <a:pt x="9675" y="4765"/>
                    <a:pt x="9434" y="3498"/>
                    <a:pt x="9049" y="2487"/>
                  </a:cubicBezTo>
                  <a:cubicBezTo>
                    <a:pt x="9466" y="2295"/>
                    <a:pt x="9867" y="2054"/>
                    <a:pt x="10252" y="1765"/>
                  </a:cubicBezTo>
                  <a:close/>
                  <a:moveTo>
                    <a:pt x="9290" y="6530"/>
                  </a:moveTo>
                  <a:cubicBezTo>
                    <a:pt x="9274" y="7830"/>
                    <a:pt x="9049" y="9033"/>
                    <a:pt x="8664" y="9996"/>
                  </a:cubicBezTo>
                  <a:cubicBezTo>
                    <a:pt x="8006" y="9755"/>
                    <a:pt x="7333" y="9611"/>
                    <a:pt x="6611" y="9562"/>
                  </a:cubicBezTo>
                  <a:lnTo>
                    <a:pt x="6611" y="6530"/>
                  </a:lnTo>
                  <a:close/>
                  <a:moveTo>
                    <a:pt x="6209" y="6546"/>
                  </a:moveTo>
                  <a:lnTo>
                    <a:pt x="6209" y="9595"/>
                  </a:lnTo>
                  <a:cubicBezTo>
                    <a:pt x="5488" y="9611"/>
                    <a:pt x="4782" y="9755"/>
                    <a:pt x="4140" y="10012"/>
                  </a:cubicBezTo>
                  <a:cubicBezTo>
                    <a:pt x="3771" y="9049"/>
                    <a:pt x="3530" y="7846"/>
                    <a:pt x="3514" y="6546"/>
                  </a:cubicBezTo>
                  <a:close/>
                  <a:moveTo>
                    <a:pt x="3129" y="6546"/>
                  </a:moveTo>
                  <a:cubicBezTo>
                    <a:pt x="3161" y="7910"/>
                    <a:pt x="3402" y="9177"/>
                    <a:pt x="3771" y="10172"/>
                  </a:cubicBezTo>
                  <a:cubicBezTo>
                    <a:pt x="3354" y="10349"/>
                    <a:pt x="2953" y="10589"/>
                    <a:pt x="2568" y="10894"/>
                  </a:cubicBezTo>
                  <a:cubicBezTo>
                    <a:pt x="1332" y="9835"/>
                    <a:pt x="514" y="8295"/>
                    <a:pt x="450" y="6546"/>
                  </a:cubicBezTo>
                  <a:close/>
                  <a:moveTo>
                    <a:pt x="12386" y="6546"/>
                  </a:moveTo>
                  <a:cubicBezTo>
                    <a:pt x="12322" y="8263"/>
                    <a:pt x="11520" y="9835"/>
                    <a:pt x="10252" y="10894"/>
                  </a:cubicBezTo>
                  <a:cubicBezTo>
                    <a:pt x="9867" y="10621"/>
                    <a:pt x="9466" y="10349"/>
                    <a:pt x="9049" y="10172"/>
                  </a:cubicBezTo>
                  <a:cubicBezTo>
                    <a:pt x="9434" y="9177"/>
                    <a:pt x="9675" y="7910"/>
                    <a:pt x="9691" y="6546"/>
                  </a:cubicBezTo>
                  <a:close/>
                  <a:moveTo>
                    <a:pt x="8873" y="10509"/>
                  </a:moveTo>
                  <a:cubicBezTo>
                    <a:pt x="9226" y="10669"/>
                    <a:pt x="9579" y="10878"/>
                    <a:pt x="9916" y="11119"/>
                  </a:cubicBezTo>
                  <a:cubicBezTo>
                    <a:pt x="9916" y="11151"/>
                    <a:pt x="9883" y="11183"/>
                    <a:pt x="9851" y="11199"/>
                  </a:cubicBezTo>
                  <a:cubicBezTo>
                    <a:pt x="9771" y="11263"/>
                    <a:pt x="9707" y="11295"/>
                    <a:pt x="9627" y="11343"/>
                  </a:cubicBezTo>
                  <a:lnTo>
                    <a:pt x="9450" y="11456"/>
                  </a:lnTo>
                  <a:cubicBezTo>
                    <a:pt x="9370" y="11504"/>
                    <a:pt x="9290" y="11536"/>
                    <a:pt x="9210" y="11600"/>
                  </a:cubicBezTo>
                  <a:cubicBezTo>
                    <a:pt x="9145" y="11632"/>
                    <a:pt x="9097" y="11664"/>
                    <a:pt x="9017" y="11696"/>
                  </a:cubicBezTo>
                  <a:cubicBezTo>
                    <a:pt x="8969" y="11712"/>
                    <a:pt x="8905" y="11744"/>
                    <a:pt x="8873" y="11760"/>
                  </a:cubicBezTo>
                  <a:cubicBezTo>
                    <a:pt x="8744" y="11825"/>
                    <a:pt x="8632" y="11857"/>
                    <a:pt x="8536" y="11905"/>
                  </a:cubicBezTo>
                  <a:cubicBezTo>
                    <a:pt x="8488" y="11921"/>
                    <a:pt x="8440" y="11937"/>
                    <a:pt x="8391" y="11937"/>
                  </a:cubicBezTo>
                  <a:cubicBezTo>
                    <a:pt x="8311" y="11953"/>
                    <a:pt x="8247" y="12001"/>
                    <a:pt x="8167" y="12017"/>
                  </a:cubicBezTo>
                  <a:cubicBezTo>
                    <a:pt x="8071" y="12065"/>
                    <a:pt x="7974" y="12081"/>
                    <a:pt x="7862" y="12097"/>
                  </a:cubicBezTo>
                  <a:cubicBezTo>
                    <a:pt x="7830" y="12097"/>
                    <a:pt x="7782" y="12113"/>
                    <a:pt x="7750" y="12113"/>
                  </a:cubicBezTo>
                  <a:cubicBezTo>
                    <a:pt x="8183" y="11744"/>
                    <a:pt x="8552" y="11199"/>
                    <a:pt x="8873" y="10509"/>
                  </a:cubicBezTo>
                  <a:close/>
                  <a:moveTo>
                    <a:pt x="3899" y="10557"/>
                  </a:moveTo>
                  <a:cubicBezTo>
                    <a:pt x="4201" y="11225"/>
                    <a:pt x="4566" y="11766"/>
                    <a:pt x="5009" y="12150"/>
                  </a:cubicBezTo>
                  <a:lnTo>
                    <a:pt x="5009" y="12150"/>
                  </a:lnTo>
                  <a:cubicBezTo>
                    <a:pt x="4988" y="12134"/>
                    <a:pt x="4955" y="12113"/>
                    <a:pt x="4942" y="12113"/>
                  </a:cubicBezTo>
                  <a:cubicBezTo>
                    <a:pt x="4846" y="12097"/>
                    <a:pt x="4733" y="12065"/>
                    <a:pt x="4637" y="12033"/>
                  </a:cubicBezTo>
                  <a:cubicBezTo>
                    <a:pt x="4557" y="12017"/>
                    <a:pt x="4493" y="12001"/>
                    <a:pt x="4413" y="11953"/>
                  </a:cubicBezTo>
                  <a:cubicBezTo>
                    <a:pt x="4381" y="11937"/>
                    <a:pt x="4332" y="11921"/>
                    <a:pt x="4284" y="11921"/>
                  </a:cubicBezTo>
                  <a:cubicBezTo>
                    <a:pt x="4156" y="11873"/>
                    <a:pt x="4044" y="11825"/>
                    <a:pt x="3915" y="11776"/>
                  </a:cubicBezTo>
                  <a:cubicBezTo>
                    <a:pt x="3883" y="11760"/>
                    <a:pt x="3819" y="11728"/>
                    <a:pt x="3771" y="11712"/>
                  </a:cubicBezTo>
                  <a:cubicBezTo>
                    <a:pt x="3723" y="11680"/>
                    <a:pt x="3643" y="11664"/>
                    <a:pt x="3578" y="11616"/>
                  </a:cubicBezTo>
                  <a:cubicBezTo>
                    <a:pt x="3498" y="11568"/>
                    <a:pt x="3418" y="11536"/>
                    <a:pt x="3338" y="11472"/>
                  </a:cubicBezTo>
                  <a:lnTo>
                    <a:pt x="3161" y="11359"/>
                  </a:lnTo>
                  <a:cubicBezTo>
                    <a:pt x="3065" y="11311"/>
                    <a:pt x="3017" y="11247"/>
                    <a:pt x="2937" y="11215"/>
                  </a:cubicBezTo>
                  <a:cubicBezTo>
                    <a:pt x="2921" y="11199"/>
                    <a:pt x="2872" y="11167"/>
                    <a:pt x="2856" y="11151"/>
                  </a:cubicBezTo>
                  <a:cubicBezTo>
                    <a:pt x="3177" y="10910"/>
                    <a:pt x="3530" y="10718"/>
                    <a:pt x="3899" y="10557"/>
                  </a:cubicBezTo>
                  <a:close/>
                  <a:moveTo>
                    <a:pt x="6209" y="9996"/>
                  </a:moveTo>
                  <a:lnTo>
                    <a:pt x="6209" y="12274"/>
                  </a:lnTo>
                  <a:cubicBezTo>
                    <a:pt x="5439" y="12178"/>
                    <a:pt x="4782" y="11456"/>
                    <a:pt x="4284" y="10381"/>
                  </a:cubicBezTo>
                  <a:cubicBezTo>
                    <a:pt x="4878" y="10140"/>
                    <a:pt x="5520" y="10012"/>
                    <a:pt x="6209" y="9996"/>
                  </a:cubicBezTo>
                  <a:close/>
                  <a:moveTo>
                    <a:pt x="6611" y="9996"/>
                  </a:moveTo>
                  <a:cubicBezTo>
                    <a:pt x="7268" y="10012"/>
                    <a:pt x="7910" y="10156"/>
                    <a:pt x="8536" y="10381"/>
                  </a:cubicBezTo>
                  <a:cubicBezTo>
                    <a:pt x="8054" y="11456"/>
                    <a:pt x="7365" y="12178"/>
                    <a:pt x="6611" y="12274"/>
                  </a:cubicBezTo>
                  <a:lnTo>
                    <a:pt x="6611" y="9996"/>
                  </a:lnTo>
                  <a:close/>
                  <a:moveTo>
                    <a:pt x="6402" y="1"/>
                  </a:moveTo>
                  <a:cubicBezTo>
                    <a:pt x="6242" y="1"/>
                    <a:pt x="6081" y="1"/>
                    <a:pt x="5921" y="33"/>
                  </a:cubicBezTo>
                  <a:lnTo>
                    <a:pt x="5808" y="33"/>
                  </a:lnTo>
                  <a:lnTo>
                    <a:pt x="5375" y="81"/>
                  </a:lnTo>
                  <a:cubicBezTo>
                    <a:pt x="5327" y="81"/>
                    <a:pt x="5279" y="113"/>
                    <a:pt x="5215" y="113"/>
                  </a:cubicBezTo>
                  <a:lnTo>
                    <a:pt x="4926" y="161"/>
                  </a:lnTo>
                  <a:cubicBezTo>
                    <a:pt x="4814" y="193"/>
                    <a:pt x="4733" y="209"/>
                    <a:pt x="4653" y="241"/>
                  </a:cubicBezTo>
                  <a:cubicBezTo>
                    <a:pt x="4573" y="273"/>
                    <a:pt x="4525" y="289"/>
                    <a:pt x="4445" y="305"/>
                  </a:cubicBezTo>
                  <a:cubicBezTo>
                    <a:pt x="4364" y="321"/>
                    <a:pt x="4252" y="370"/>
                    <a:pt x="4172" y="386"/>
                  </a:cubicBezTo>
                  <a:cubicBezTo>
                    <a:pt x="4076" y="434"/>
                    <a:pt x="3995" y="466"/>
                    <a:pt x="3899" y="482"/>
                  </a:cubicBezTo>
                  <a:cubicBezTo>
                    <a:pt x="3819" y="530"/>
                    <a:pt x="3755" y="546"/>
                    <a:pt x="3675" y="594"/>
                  </a:cubicBezTo>
                  <a:cubicBezTo>
                    <a:pt x="3594" y="626"/>
                    <a:pt x="3498" y="674"/>
                    <a:pt x="3418" y="706"/>
                  </a:cubicBezTo>
                  <a:cubicBezTo>
                    <a:pt x="3338" y="755"/>
                    <a:pt x="3274" y="787"/>
                    <a:pt x="3193" y="835"/>
                  </a:cubicBezTo>
                  <a:cubicBezTo>
                    <a:pt x="3113" y="867"/>
                    <a:pt x="3033" y="931"/>
                    <a:pt x="2937" y="995"/>
                  </a:cubicBezTo>
                  <a:cubicBezTo>
                    <a:pt x="2872" y="1027"/>
                    <a:pt x="2840" y="1043"/>
                    <a:pt x="2776" y="1092"/>
                  </a:cubicBezTo>
                  <a:cubicBezTo>
                    <a:pt x="2680" y="1172"/>
                    <a:pt x="2568" y="1236"/>
                    <a:pt x="2471" y="1316"/>
                  </a:cubicBezTo>
                  <a:cubicBezTo>
                    <a:pt x="2455" y="1332"/>
                    <a:pt x="2407" y="1348"/>
                    <a:pt x="2391" y="1364"/>
                  </a:cubicBezTo>
                  <a:lnTo>
                    <a:pt x="2391" y="1396"/>
                  </a:lnTo>
                  <a:cubicBezTo>
                    <a:pt x="947" y="2551"/>
                    <a:pt x="1" y="4364"/>
                    <a:pt x="1" y="6338"/>
                  </a:cubicBezTo>
                  <a:cubicBezTo>
                    <a:pt x="1" y="8327"/>
                    <a:pt x="931" y="10140"/>
                    <a:pt x="2391" y="11295"/>
                  </a:cubicBezTo>
                  <a:lnTo>
                    <a:pt x="2391" y="11311"/>
                  </a:lnTo>
                  <a:cubicBezTo>
                    <a:pt x="2407" y="11343"/>
                    <a:pt x="2455" y="11359"/>
                    <a:pt x="2471" y="11375"/>
                  </a:cubicBezTo>
                  <a:cubicBezTo>
                    <a:pt x="2568" y="11456"/>
                    <a:pt x="2680" y="11520"/>
                    <a:pt x="2776" y="11600"/>
                  </a:cubicBezTo>
                  <a:cubicBezTo>
                    <a:pt x="2840" y="11632"/>
                    <a:pt x="2872" y="11680"/>
                    <a:pt x="2937" y="11696"/>
                  </a:cubicBezTo>
                  <a:cubicBezTo>
                    <a:pt x="3017" y="11760"/>
                    <a:pt x="3097" y="11793"/>
                    <a:pt x="3193" y="11857"/>
                  </a:cubicBezTo>
                  <a:cubicBezTo>
                    <a:pt x="3274" y="11905"/>
                    <a:pt x="3338" y="11937"/>
                    <a:pt x="3418" y="11985"/>
                  </a:cubicBezTo>
                  <a:cubicBezTo>
                    <a:pt x="3498" y="12017"/>
                    <a:pt x="3594" y="12065"/>
                    <a:pt x="3675" y="12097"/>
                  </a:cubicBezTo>
                  <a:cubicBezTo>
                    <a:pt x="3755" y="12145"/>
                    <a:pt x="3819" y="12162"/>
                    <a:pt x="3899" y="12194"/>
                  </a:cubicBezTo>
                  <a:cubicBezTo>
                    <a:pt x="3979" y="12242"/>
                    <a:pt x="4076" y="12274"/>
                    <a:pt x="4172" y="12306"/>
                  </a:cubicBezTo>
                  <a:cubicBezTo>
                    <a:pt x="4252" y="12338"/>
                    <a:pt x="4332" y="12354"/>
                    <a:pt x="4445" y="12386"/>
                  </a:cubicBezTo>
                  <a:cubicBezTo>
                    <a:pt x="4525" y="12402"/>
                    <a:pt x="4573" y="12418"/>
                    <a:pt x="4653" y="12434"/>
                  </a:cubicBezTo>
                  <a:cubicBezTo>
                    <a:pt x="4733" y="12466"/>
                    <a:pt x="4846" y="12482"/>
                    <a:pt x="4926" y="12514"/>
                  </a:cubicBezTo>
                  <a:lnTo>
                    <a:pt x="5215" y="12579"/>
                  </a:lnTo>
                  <a:cubicBezTo>
                    <a:pt x="5279" y="12579"/>
                    <a:pt x="5327" y="12595"/>
                    <a:pt x="5375" y="12595"/>
                  </a:cubicBezTo>
                  <a:lnTo>
                    <a:pt x="5808" y="12659"/>
                  </a:lnTo>
                  <a:lnTo>
                    <a:pt x="5921" y="12659"/>
                  </a:lnTo>
                  <a:cubicBezTo>
                    <a:pt x="6081" y="12675"/>
                    <a:pt x="6242" y="12675"/>
                    <a:pt x="6402" y="12675"/>
                  </a:cubicBezTo>
                  <a:cubicBezTo>
                    <a:pt x="6562" y="12675"/>
                    <a:pt x="6723" y="12675"/>
                    <a:pt x="6883" y="12659"/>
                  </a:cubicBezTo>
                  <a:lnTo>
                    <a:pt x="7012" y="12659"/>
                  </a:lnTo>
                  <a:lnTo>
                    <a:pt x="7429" y="12595"/>
                  </a:lnTo>
                  <a:cubicBezTo>
                    <a:pt x="7493" y="12595"/>
                    <a:pt x="7525" y="12579"/>
                    <a:pt x="7589" y="12579"/>
                  </a:cubicBezTo>
                  <a:lnTo>
                    <a:pt x="7894" y="12514"/>
                  </a:lnTo>
                  <a:cubicBezTo>
                    <a:pt x="7990" y="12498"/>
                    <a:pt x="8071" y="12482"/>
                    <a:pt x="8151" y="12434"/>
                  </a:cubicBezTo>
                  <a:cubicBezTo>
                    <a:pt x="8231" y="12418"/>
                    <a:pt x="8295" y="12402"/>
                    <a:pt x="8375" y="12386"/>
                  </a:cubicBezTo>
                  <a:cubicBezTo>
                    <a:pt x="8456" y="12354"/>
                    <a:pt x="8552" y="12322"/>
                    <a:pt x="8632" y="12306"/>
                  </a:cubicBezTo>
                  <a:cubicBezTo>
                    <a:pt x="8728" y="12258"/>
                    <a:pt x="8809" y="12226"/>
                    <a:pt x="8905" y="12194"/>
                  </a:cubicBezTo>
                  <a:cubicBezTo>
                    <a:pt x="8985" y="12162"/>
                    <a:pt x="9049" y="12145"/>
                    <a:pt x="9129" y="12097"/>
                  </a:cubicBezTo>
                  <a:cubicBezTo>
                    <a:pt x="9210" y="12065"/>
                    <a:pt x="9306" y="12017"/>
                    <a:pt x="9386" y="11985"/>
                  </a:cubicBezTo>
                  <a:cubicBezTo>
                    <a:pt x="9466" y="11937"/>
                    <a:pt x="9530" y="11905"/>
                    <a:pt x="9611" y="11857"/>
                  </a:cubicBezTo>
                  <a:cubicBezTo>
                    <a:pt x="9691" y="11825"/>
                    <a:pt x="9771" y="11760"/>
                    <a:pt x="9867" y="11696"/>
                  </a:cubicBezTo>
                  <a:cubicBezTo>
                    <a:pt x="9932" y="11664"/>
                    <a:pt x="9980" y="11632"/>
                    <a:pt x="10028" y="11600"/>
                  </a:cubicBezTo>
                  <a:cubicBezTo>
                    <a:pt x="10140" y="11520"/>
                    <a:pt x="10236" y="11456"/>
                    <a:pt x="10333" y="11375"/>
                  </a:cubicBezTo>
                  <a:cubicBezTo>
                    <a:pt x="10349" y="11359"/>
                    <a:pt x="10397" y="11343"/>
                    <a:pt x="10413" y="11311"/>
                  </a:cubicBezTo>
                  <a:lnTo>
                    <a:pt x="10413" y="11295"/>
                  </a:lnTo>
                  <a:cubicBezTo>
                    <a:pt x="11857" y="10140"/>
                    <a:pt x="12803" y="8327"/>
                    <a:pt x="12803" y="6338"/>
                  </a:cubicBezTo>
                  <a:cubicBezTo>
                    <a:pt x="12803" y="4364"/>
                    <a:pt x="11857" y="2535"/>
                    <a:pt x="10413" y="1364"/>
                  </a:cubicBezTo>
                  <a:cubicBezTo>
                    <a:pt x="10381" y="1348"/>
                    <a:pt x="10349" y="1332"/>
                    <a:pt x="10333" y="1316"/>
                  </a:cubicBezTo>
                  <a:cubicBezTo>
                    <a:pt x="10236" y="1236"/>
                    <a:pt x="10140" y="1172"/>
                    <a:pt x="10028" y="1092"/>
                  </a:cubicBezTo>
                  <a:cubicBezTo>
                    <a:pt x="9980" y="1043"/>
                    <a:pt x="9932" y="1011"/>
                    <a:pt x="9867" y="995"/>
                  </a:cubicBezTo>
                  <a:cubicBezTo>
                    <a:pt x="9787" y="931"/>
                    <a:pt x="9707" y="883"/>
                    <a:pt x="9611" y="835"/>
                  </a:cubicBezTo>
                  <a:cubicBezTo>
                    <a:pt x="9530" y="787"/>
                    <a:pt x="9466" y="755"/>
                    <a:pt x="9386" y="706"/>
                  </a:cubicBezTo>
                  <a:cubicBezTo>
                    <a:pt x="9306" y="674"/>
                    <a:pt x="9210" y="626"/>
                    <a:pt x="9129" y="594"/>
                  </a:cubicBezTo>
                  <a:cubicBezTo>
                    <a:pt x="9049" y="546"/>
                    <a:pt x="8985" y="530"/>
                    <a:pt x="8905" y="482"/>
                  </a:cubicBezTo>
                  <a:cubicBezTo>
                    <a:pt x="8825" y="450"/>
                    <a:pt x="8728" y="402"/>
                    <a:pt x="8632" y="386"/>
                  </a:cubicBezTo>
                  <a:cubicBezTo>
                    <a:pt x="8552" y="354"/>
                    <a:pt x="8472" y="321"/>
                    <a:pt x="8375" y="305"/>
                  </a:cubicBezTo>
                  <a:cubicBezTo>
                    <a:pt x="8295" y="289"/>
                    <a:pt x="8231" y="273"/>
                    <a:pt x="8151" y="241"/>
                  </a:cubicBezTo>
                  <a:cubicBezTo>
                    <a:pt x="8071" y="225"/>
                    <a:pt x="7974" y="209"/>
                    <a:pt x="7894" y="161"/>
                  </a:cubicBezTo>
                  <a:lnTo>
                    <a:pt x="7589" y="113"/>
                  </a:lnTo>
                  <a:cubicBezTo>
                    <a:pt x="7525" y="113"/>
                    <a:pt x="7493" y="81"/>
                    <a:pt x="7429" y="81"/>
                  </a:cubicBezTo>
                  <a:lnTo>
                    <a:pt x="7012" y="33"/>
                  </a:lnTo>
                  <a:lnTo>
                    <a:pt x="6883" y="33"/>
                  </a:lnTo>
                  <a:cubicBezTo>
                    <a:pt x="6723" y="1"/>
                    <a:pt x="6562" y="1"/>
                    <a:pt x="6402"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3"/>
            <p:cNvSpPr/>
            <p:nvPr/>
          </p:nvSpPr>
          <p:spPr>
            <a:xfrm>
              <a:off x="238525" y="4091425"/>
              <a:ext cx="336925" cy="205775"/>
            </a:xfrm>
            <a:custGeom>
              <a:avLst/>
              <a:gdLst/>
              <a:ahLst/>
              <a:cxnLst/>
              <a:rect l="l" t="t" r="r" b="b"/>
              <a:pathLst>
                <a:path w="13477" h="8231" extrusionOk="0">
                  <a:moveTo>
                    <a:pt x="7813" y="417"/>
                  </a:moveTo>
                  <a:cubicBezTo>
                    <a:pt x="9530" y="417"/>
                    <a:pt x="10958" y="1829"/>
                    <a:pt x="10958" y="3578"/>
                  </a:cubicBezTo>
                  <a:cubicBezTo>
                    <a:pt x="10958" y="3674"/>
                    <a:pt x="11038" y="3770"/>
                    <a:pt x="11150" y="3770"/>
                  </a:cubicBezTo>
                  <a:cubicBezTo>
                    <a:pt x="12257" y="3819"/>
                    <a:pt x="13108" y="4717"/>
                    <a:pt x="13108" y="5824"/>
                  </a:cubicBezTo>
                  <a:cubicBezTo>
                    <a:pt x="13108" y="6947"/>
                    <a:pt x="12177" y="7861"/>
                    <a:pt x="11054" y="7861"/>
                  </a:cubicBezTo>
                  <a:lnTo>
                    <a:pt x="2455" y="7861"/>
                  </a:lnTo>
                  <a:cubicBezTo>
                    <a:pt x="1332" y="7845"/>
                    <a:pt x="401" y="6947"/>
                    <a:pt x="401" y="5792"/>
                  </a:cubicBezTo>
                  <a:cubicBezTo>
                    <a:pt x="401" y="4781"/>
                    <a:pt x="1171" y="3915"/>
                    <a:pt x="2166" y="3770"/>
                  </a:cubicBezTo>
                  <a:cubicBezTo>
                    <a:pt x="2278" y="3754"/>
                    <a:pt x="2358" y="3674"/>
                    <a:pt x="2358" y="3578"/>
                  </a:cubicBezTo>
                  <a:lnTo>
                    <a:pt x="2358" y="3546"/>
                  </a:lnTo>
                  <a:cubicBezTo>
                    <a:pt x="2358" y="2712"/>
                    <a:pt x="3032" y="2022"/>
                    <a:pt x="3867" y="2022"/>
                  </a:cubicBezTo>
                  <a:cubicBezTo>
                    <a:pt x="4155" y="2022"/>
                    <a:pt x="4444" y="2102"/>
                    <a:pt x="4701" y="2262"/>
                  </a:cubicBezTo>
                  <a:cubicBezTo>
                    <a:pt x="4721" y="2293"/>
                    <a:pt x="4754" y="2304"/>
                    <a:pt x="4792" y="2304"/>
                  </a:cubicBezTo>
                  <a:cubicBezTo>
                    <a:pt x="4814" y="2304"/>
                    <a:pt x="4838" y="2300"/>
                    <a:pt x="4861" y="2294"/>
                  </a:cubicBezTo>
                  <a:cubicBezTo>
                    <a:pt x="4925" y="2262"/>
                    <a:pt x="4957" y="2230"/>
                    <a:pt x="4974" y="2182"/>
                  </a:cubicBezTo>
                  <a:cubicBezTo>
                    <a:pt x="5503" y="1107"/>
                    <a:pt x="6578" y="417"/>
                    <a:pt x="7813" y="417"/>
                  </a:cubicBezTo>
                  <a:close/>
                  <a:moveTo>
                    <a:pt x="7797" y="0"/>
                  </a:moveTo>
                  <a:cubicBezTo>
                    <a:pt x="6498" y="0"/>
                    <a:pt x="5343" y="690"/>
                    <a:pt x="4717" y="1813"/>
                  </a:cubicBezTo>
                  <a:cubicBezTo>
                    <a:pt x="4460" y="1685"/>
                    <a:pt x="4171" y="1605"/>
                    <a:pt x="3867" y="1605"/>
                  </a:cubicBezTo>
                  <a:cubicBezTo>
                    <a:pt x="2856" y="1605"/>
                    <a:pt x="2022" y="2391"/>
                    <a:pt x="1941" y="3385"/>
                  </a:cubicBezTo>
                  <a:cubicBezTo>
                    <a:pt x="818" y="3626"/>
                    <a:pt x="0" y="4621"/>
                    <a:pt x="0" y="5776"/>
                  </a:cubicBezTo>
                  <a:cubicBezTo>
                    <a:pt x="0" y="7123"/>
                    <a:pt x="1107" y="8230"/>
                    <a:pt x="2455" y="8230"/>
                  </a:cubicBezTo>
                  <a:lnTo>
                    <a:pt x="11054" y="8230"/>
                  </a:lnTo>
                  <a:cubicBezTo>
                    <a:pt x="11064" y="8231"/>
                    <a:pt x="11073" y="8231"/>
                    <a:pt x="11083" y="8231"/>
                  </a:cubicBezTo>
                  <a:cubicBezTo>
                    <a:pt x="12401" y="8231"/>
                    <a:pt x="13477" y="7146"/>
                    <a:pt x="13477" y="5792"/>
                  </a:cubicBezTo>
                  <a:cubicBezTo>
                    <a:pt x="13477" y="4556"/>
                    <a:pt x="12562" y="3514"/>
                    <a:pt x="11327" y="3369"/>
                  </a:cubicBezTo>
                  <a:cubicBezTo>
                    <a:pt x="11230" y="1508"/>
                    <a:pt x="9690" y="0"/>
                    <a:pt x="7797"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3"/>
            <p:cNvSpPr/>
            <p:nvPr/>
          </p:nvSpPr>
          <p:spPr>
            <a:xfrm>
              <a:off x="1318650" y="3944625"/>
              <a:ext cx="304850" cy="304850"/>
            </a:xfrm>
            <a:custGeom>
              <a:avLst/>
              <a:gdLst/>
              <a:ahLst/>
              <a:cxnLst/>
              <a:rect l="l" t="t" r="r" b="b"/>
              <a:pathLst>
                <a:path w="12194" h="12194" extrusionOk="0">
                  <a:moveTo>
                    <a:pt x="6097" y="1765"/>
                  </a:moveTo>
                  <a:cubicBezTo>
                    <a:pt x="6658" y="3867"/>
                    <a:pt x="8327" y="5551"/>
                    <a:pt x="10428" y="6097"/>
                  </a:cubicBezTo>
                  <a:cubicBezTo>
                    <a:pt x="8327" y="6658"/>
                    <a:pt x="6658" y="8327"/>
                    <a:pt x="6097" y="10428"/>
                  </a:cubicBezTo>
                  <a:cubicBezTo>
                    <a:pt x="5535" y="8327"/>
                    <a:pt x="3867" y="6642"/>
                    <a:pt x="1765" y="6097"/>
                  </a:cubicBezTo>
                  <a:cubicBezTo>
                    <a:pt x="3867" y="5535"/>
                    <a:pt x="5551" y="3867"/>
                    <a:pt x="6097" y="1765"/>
                  </a:cubicBezTo>
                  <a:close/>
                  <a:moveTo>
                    <a:pt x="6097" y="0"/>
                  </a:moveTo>
                  <a:cubicBezTo>
                    <a:pt x="5968" y="0"/>
                    <a:pt x="5888" y="80"/>
                    <a:pt x="5888" y="193"/>
                  </a:cubicBezTo>
                  <a:cubicBezTo>
                    <a:pt x="5888" y="3321"/>
                    <a:pt x="3353" y="5888"/>
                    <a:pt x="193" y="5888"/>
                  </a:cubicBezTo>
                  <a:cubicBezTo>
                    <a:pt x="80" y="5888"/>
                    <a:pt x="0" y="5968"/>
                    <a:pt x="0" y="6097"/>
                  </a:cubicBezTo>
                  <a:cubicBezTo>
                    <a:pt x="0" y="6209"/>
                    <a:pt x="80" y="6289"/>
                    <a:pt x="193" y="6289"/>
                  </a:cubicBezTo>
                  <a:cubicBezTo>
                    <a:pt x="3321" y="6289"/>
                    <a:pt x="5888" y="8840"/>
                    <a:pt x="5888" y="11985"/>
                  </a:cubicBezTo>
                  <a:cubicBezTo>
                    <a:pt x="5888" y="12113"/>
                    <a:pt x="5968" y="12193"/>
                    <a:pt x="6097" y="12193"/>
                  </a:cubicBezTo>
                  <a:cubicBezTo>
                    <a:pt x="6209" y="12193"/>
                    <a:pt x="6289" y="12113"/>
                    <a:pt x="6289" y="11985"/>
                  </a:cubicBezTo>
                  <a:cubicBezTo>
                    <a:pt x="6289" y="8840"/>
                    <a:pt x="8856" y="6289"/>
                    <a:pt x="11985" y="6289"/>
                  </a:cubicBezTo>
                  <a:cubicBezTo>
                    <a:pt x="12113" y="6289"/>
                    <a:pt x="12193" y="6209"/>
                    <a:pt x="12193" y="6097"/>
                  </a:cubicBezTo>
                  <a:cubicBezTo>
                    <a:pt x="12193" y="5968"/>
                    <a:pt x="12113" y="5888"/>
                    <a:pt x="11985" y="5888"/>
                  </a:cubicBezTo>
                  <a:cubicBezTo>
                    <a:pt x="8856" y="5888"/>
                    <a:pt x="6289" y="3337"/>
                    <a:pt x="6289" y="193"/>
                  </a:cubicBezTo>
                  <a:cubicBezTo>
                    <a:pt x="6289" y="80"/>
                    <a:pt x="6209" y="0"/>
                    <a:pt x="6097"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3"/>
            <p:cNvSpPr/>
            <p:nvPr/>
          </p:nvSpPr>
          <p:spPr>
            <a:xfrm>
              <a:off x="1241225" y="4305600"/>
              <a:ext cx="108325" cy="108325"/>
            </a:xfrm>
            <a:custGeom>
              <a:avLst/>
              <a:gdLst/>
              <a:ahLst/>
              <a:cxnLst/>
              <a:rect l="l" t="t" r="r" b="b"/>
              <a:pathLst>
                <a:path w="4333" h="4333" extrusionOk="0">
                  <a:moveTo>
                    <a:pt x="2167" y="1123"/>
                  </a:moveTo>
                  <a:cubicBezTo>
                    <a:pt x="2391" y="1573"/>
                    <a:pt x="2760" y="1958"/>
                    <a:pt x="3209" y="2166"/>
                  </a:cubicBezTo>
                  <a:cubicBezTo>
                    <a:pt x="2776" y="2391"/>
                    <a:pt x="2391" y="2744"/>
                    <a:pt x="2167" y="3209"/>
                  </a:cubicBezTo>
                  <a:cubicBezTo>
                    <a:pt x="1958" y="2744"/>
                    <a:pt x="1589" y="2359"/>
                    <a:pt x="1124" y="2166"/>
                  </a:cubicBezTo>
                  <a:cubicBezTo>
                    <a:pt x="1589" y="1942"/>
                    <a:pt x="1974" y="1589"/>
                    <a:pt x="2167" y="1123"/>
                  </a:cubicBezTo>
                  <a:close/>
                  <a:moveTo>
                    <a:pt x="2167" y="0"/>
                  </a:moveTo>
                  <a:cubicBezTo>
                    <a:pt x="2054" y="0"/>
                    <a:pt x="1974" y="81"/>
                    <a:pt x="1974" y="193"/>
                  </a:cubicBezTo>
                  <a:cubicBezTo>
                    <a:pt x="1974" y="1155"/>
                    <a:pt x="1188" y="1958"/>
                    <a:pt x="209" y="1958"/>
                  </a:cubicBezTo>
                  <a:cubicBezTo>
                    <a:pt x="81" y="1958"/>
                    <a:pt x="1" y="2038"/>
                    <a:pt x="1" y="2166"/>
                  </a:cubicBezTo>
                  <a:cubicBezTo>
                    <a:pt x="1" y="2279"/>
                    <a:pt x="81" y="2359"/>
                    <a:pt x="209" y="2359"/>
                  </a:cubicBezTo>
                  <a:cubicBezTo>
                    <a:pt x="1172" y="2359"/>
                    <a:pt x="1974" y="3145"/>
                    <a:pt x="1974" y="4124"/>
                  </a:cubicBezTo>
                  <a:cubicBezTo>
                    <a:pt x="1974" y="4252"/>
                    <a:pt x="2054" y="4332"/>
                    <a:pt x="2167" y="4332"/>
                  </a:cubicBezTo>
                  <a:cubicBezTo>
                    <a:pt x="2295" y="4332"/>
                    <a:pt x="2375" y="4252"/>
                    <a:pt x="2375" y="4124"/>
                  </a:cubicBezTo>
                  <a:cubicBezTo>
                    <a:pt x="2375" y="3161"/>
                    <a:pt x="3161" y="2359"/>
                    <a:pt x="4140" y="2359"/>
                  </a:cubicBezTo>
                  <a:cubicBezTo>
                    <a:pt x="4252" y="2359"/>
                    <a:pt x="4332" y="2279"/>
                    <a:pt x="4332" y="2166"/>
                  </a:cubicBezTo>
                  <a:cubicBezTo>
                    <a:pt x="4332" y="2038"/>
                    <a:pt x="4252" y="1958"/>
                    <a:pt x="4140" y="1958"/>
                  </a:cubicBezTo>
                  <a:cubicBezTo>
                    <a:pt x="3177" y="1958"/>
                    <a:pt x="2375" y="1188"/>
                    <a:pt x="2375" y="193"/>
                  </a:cubicBezTo>
                  <a:cubicBezTo>
                    <a:pt x="2375" y="81"/>
                    <a:pt x="2295" y="0"/>
                    <a:pt x="2167"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3"/>
            <p:cNvSpPr/>
            <p:nvPr/>
          </p:nvSpPr>
          <p:spPr>
            <a:xfrm>
              <a:off x="694950" y="4256275"/>
              <a:ext cx="108325" cy="108300"/>
            </a:xfrm>
            <a:custGeom>
              <a:avLst/>
              <a:gdLst/>
              <a:ahLst/>
              <a:cxnLst/>
              <a:rect l="l" t="t" r="r" b="b"/>
              <a:pathLst>
                <a:path w="4333" h="4332" extrusionOk="0">
                  <a:moveTo>
                    <a:pt x="2182" y="1139"/>
                  </a:moveTo>
                  <a:cubicBezTo>
                    <a:pt x="2407" y="1604"/>
                    <a:pt x="2760" y="1989"/>
                    <a:pt x="3225" y="2182"/>
                  </a:cubicBezTo>
                  <a:cubicBezTo>
                    <a:pt x="2760" y="2390"/>
                    <a:pt x="2391" y="2776"/>
                    <a:pt x="2182" y="3241"/>
                  </a:cubicBezTo>
                  <a:cubicBezTo>
                    <a:pt x="1958" y="2776"/>
                    <a:pt x="1605" y="2390"/>
                    <a:pt x="1140" y="2182"/>
                  </a:cubicBezTo>
                  <a:cubicBezTo>
                    <a:pt x="1605" y="1973"/>
                    <a:pt x="1990" y="1604"/>
                    <a:pt x="2182" y="1139"/>
                  </a:cubicBezTo>
                  <a:close/>
                  <a:moveTo>
                    <a:pt x="2166" y="0"/>
                  </a:moveTo>
                  <a:cubicBezTo>
                    <a:pt x="2038" y="0"/>
                    <a:pt x="1958" y="80"/>
                    <a:pt x="1958" y="209"/>
                  </a:cubicBezTo>
                  <a:cubicBezTo>
                    <a:pt x="1958" y="1171"/>
                    <a:pt x="1188" y="1973"/>
                    <a:pt x="193" y="1973"/>
                  </a:cubicBezTo>
                  <a:cubicBezTo>
                    <a:pt x="81" y="1973"/>
                    <a:pt x="0" y="2054"/>
                    <a:pt x="0" y="2166"/>
                  </a:cubicBezTo>
                  <a:cubicBezTo>
                    <a:pt x="0" y="2294"/>
                    <a:pt x="81" y="2374"/>
                    <a:pt x="193" y="2374"/>
                  </a:cubicBezTo>
                  <a:cubicBezTo>
                    <a:pt x="1156" y="2374"/>
                    <a:pt x="1958" y="3161"/>
                    <a:pt x="1958" y="4139"/>
                  </a:cubicBezTo>
                  <a:cubicBezTo>
                    <a:pt x="1958" y="4252"/>
                    <a:pt x="2038" y="4332"/>
                    <a:pt x="2166" y="4332"/>
                  </a:cubicBezTo>
                  <a:cubicBezTo>
                    <a:pt x="2279" y="4332"/>
                    <a:pt x="2359" y="4252"/>
                    <a:pt x="2359" y="4139"/>
                  </a:cubicBezTo>
                  <a:cubicBezTo>
                    <a:pt x="2359" y="3177"/>
                    <a:pt x="3145" y="2374"/>
                    <a:pt x="4124" y="2374"/>
                  </a:cubicBezTo>
                  <a:cubicBezTo>
                    <a:pt x="4252" y="2374"/>
                    <a:pt x="4332" y="2294"/>
                    <a:pt x="4332" y="2166"/>
                  </a:cubicBezTo>
                  <a:cubicBezTo>
                    <a:pt x="4332" y="2054"/>
                    <a:pt x="4252" y="1973"/>
                    <a:pt x="4124" y="1973"/>
                  </a:cubicBezTo>
                  <a:cubicBezTo>
                    <a:pt x="3161" y="1973"/>
                    <a:pt x="2359" y="1187"/>
                    <a:pt x="2359" y="209"/>
                  </a:cubicBezTo>
                  <a:cubicBezTo>
                    <a:pt x="2359" y="80"/>
                    <a:pt x="2279" y="0"/>
                    <a:pt x="216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3"/>
            <p:cNvSpPr/>
            <p:nvPr/>
          </p:nvSpPr>
          <p:spPr>
            <a:xfrm>
              <a:off x="1691650" y="4361750"/>
              <a:ext cx="104300" cy="104300"/>
            </a:xfrm>
            <a:custGeom>
              <a:avLst/>
              <a:gdLst/>
              <a:ahLst/>
              <a:cxnLst/>
              <a:rect l="l" t="t" r="r" b="b"/>
              <a:pathLst>
                <a:path w="4172" h="4172" extrusionOk="0">
                  <a:moveTo>
                    <a:pt x="2086" y="385"/>
                  </a:moveTo>
                  <a:cubicBezTo>
                    <a:pt x="3033" y="385"/>
                    <a:pt x="3771" y="1140"/>
                    <a:pt x="3771" y="2070"/>
                  </a:cubicBezTo>
                  <a:cubicBezTo>
                    <a:pt x="3771" y="2985"/>
                    <a:pt x="3001" y="3755"/>
                    <a:pt x="2086" y="3755"/>
                  </a:cubicBezTo>
                  <a:cubicBezTo>
                    <a:pt x="1156" y="3755"/>
                    <a:pt x="402" y="2985"/>
                    <a:pt x="402" y="2070"/>
                  </a:cubicBezTo>
                  <a:cubicBezTo>
                    <a:pt x="402" y="1140"/>
                    <a:pt x="1156" y="385"/>
                    <a:pt x="2086" y="385"/>
                  </a:cubicBezTo>
                  <a:close/>
                  <a:moveTo>
                    <a:pt x="2086" y="0"/>
                  </a:moveTo>
                  <a:cubicBezTo>
                    <a:pt x="947" y="0"/>
                    <a:pt x="0" y="947"/>
                    <a:pt x="0" y="2086"/>
                  </a:cubicBezTo>
                  <a:cubicBezTo>
                    <a:pt x="0" y="3225"/>
                    <a:pt x="947" y="4172"/>
                    <a:pt x="2086" y="4172"/>
                  </a:cubicBezTo>
                  <a:cubicBezTo>
                    <a:pt x="3241" y="4172"/>
                    <a:pt x="4172" y="3225"/>
                    <a:pt x="4172" y="2086"/>
                  </a:cubicBezTo>
                  <a:cubicBezTo>
                    <a:pt x="4172" y="915"/>
                    <a:pt x="3225" y="0"/>
                    <a:pt x="208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3"/>
            <p:cNvSpPr/>
            <p:nvPr/>
          </p:nvSpPr>
          <p:spPr>
            <a:xfrm>
              <a:off x="1637500" y="4482075"/>
              <a:ext cx="212600" cy="111125"/>
            </a:xfrm>
            <a:custGeom>
              <a:avLst/>
              <a:gdLst/>
              <a:ahLst/>
              <a:cxnLst/>
              <a:rect l="l" t="t" r="r" b="b"/>
              <a:pathLst>
                <a:path w="8504" h="4445" extrusionOk="0">
                  <a:moveTo>
                    <a:pt x="4252" y="402"/>
                  </a:moveTo>
                  <a:cubicBezTo>
                    <a:pt x="6322" y="402"/>
                    <a:pt x="7974" y="2022"/>
                    <a:pt x="8103" y="4043"/>
                  </a:cubicBezTo>
                  <a:lnTo>
                    <a:pt x="402" y="4043"/>
                  </a:lnTo>
                  <a:cubicBezTo>
                    <a:pt x="498" y="2022"/>
                    <a:pt x="2183" y="402"/>
                    <a:pt x="4252" y="402"/>
                  </a:cubicBezTo>
                  <a:close/>
                  <a:moveTo>
                    <a:pt x="4252" y="0"/>
                  </a:moveTo>
                  <a:cubicBezTo>
                    <a:pt x="1910" y="0"/>
                    <a:pt x="1" y="1910"/>
                    <a:pt x="1" y="4252"/>
                  </a:cubicBezTo>
                  <a:cubicBezTo>
                    <a:pt x="1" y="4364"/>
                    <a:pt x="81" y="4445"/>
                    <a:pt x="193" y="4445"/>
                  </a:cubicBezTo>
                  <a:lnTo>
                    <a:pt x="8295" y="4445"/>
                  </a:lnTo>
                  <a:cubicBezTo>
                    <a:pt x="8423" y="4445"/>
                    <a:pt x="8504" y="4364"/>
                    <a:pt x="8504" y="4252"/>
                  </a:cubicBezTo>
                  <a:cubicBezTo>
                    <a:pt x="8504" y="1910"/>
                    <a:pt x="6594" y="0"/>
                    <a:pt x="4252"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3"/>
            <p:cNvSpPr/>
            <p:nvPr/>
          </p:nvSpPr>
          <p:spPr>
            <a:xfrm>
              <a:off x="1489100" y="4649325"/>
              <a:ext cx="104300" cy="104300"/>
            </a:xfrm>
            <a:custGeom>
              <a:avLst/>
              <a:gdLst/>
              <a:ahLst/>
              <a:cxnLst/>
              <a:rect l="l" t="t" r="r" b="b"/>
              <a:pathLst>
                <a:path w="4172" h="4172" extrusionOk="0">
                  <a:moveTo>
                    <a:pt x="2086" y="402"/>
                  </a:moveTo>
                  <a:cubicBezTo>
                    <a:pt x="3017" y="402"/>
                    <a:pt x="3771" y="1172"/>
                    <a:pt x="3771" y="2086"/>
                  </a:cubicBezTo>
                  <a:cubicBezTo>
                    <a:pt x="3771" y="3017"/>
                    <a:pt x="3033" y="3771"/>
                    <a:pt x="2086" y="3771"/>
                  </a:cubicBezTo>
                  <a:cubicBezTo>
                    <a:pt x="1140" y="3771"/>
                    <a:pt x="402" y="3017"/>
                    <a:pt x="402" y="2086"/>
                  </a:cubicBezTo>
                  <a:cubicBezTo>
                    <a:pt x="402" y="1172"/>
                    <a:pt x="1156" y="402"/>
                    <a:pt x="2086" y="402"/>
                  </a:cubicBezTo>
                  <a:close/>
                  <a:moveTo>
                    <a:pt x="2086" y="1"/>
                  </a:moveTo>
                  <a:cubicBezTo>
                    <a:pt x="915" y="1"/>
                    <a:pt x="1" y="947"/>
                    <a:pt x="1" y="2086"/>
                  </a:cubicBezTo>
                  <a:cubicBezTo>
                    <a:pt x="1" y="3241"/>
                    <a:pt x="931" y="4172"/>
                    <a:pt x="2086" y="4172"/>
                  </a:cubicBezTo>
                  <a:cubicBezTo>
                    <a:pt x="3241" y="4172"/>
                    <a:pt x="4172" y="3241"/>
                    <a:pt x="4172" y="2086"/>
                  </a:cubicBezTo>
                  <a:cubicBezTo>
                    <a:pt x="4172" y="947"/>
                    <a:pt x="3241" y="1"/>
                    <a:pt x="208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3"/>
            <p:cNvSpPr/>
            <p:nvPr/>
          </p:nvSpPr>
          <p:spPr>
            <a:xfrm>
              <a:off x="1438975" y="4770450"/>
              <a:ext cx="204575" cy="77450"/>
            </a:xfrm>
            <a:custGeom>
              <a:avLst/>
              <a:gdLst/>
              <a:ahLst/>
              <a:cxnLst/>
              <a:rect l="l" t="t" r="r" b="b"/>
              <a:pathLst>
                <a:path w="8183" h="3098" extrusionOk="0">
                  <a:moveTo>
                    <a:pt x="4091" y="1"/>
                  </a:moveTo>
                  <a:cubicBezTo>
                    <a:pt x="2150" y="1"/>
                    <a:pt x="497" y="1316"/>
                    <a:pt x="0" y="3097"/>
                  </a:cubicBezTo>
                  <a:lnTo>
                    <a:pt x="417" y="3097"/>
                  </a:lnTo>
                  <a:cubicBezTo>
                    <a:pt x="899" y="1541"/>
                    <a:pt x="2358" y="402"/>
                    <a:pt x="4091" y="402"/>
                  </a:cubicBezTo>
                  <a:cubicBezTo>
                    <a:pt x="5808" y="402"/>
                    <a:pt x="7268" y="1541"/>
                    <a:pt x="7765" y="3097"/>
                  </a:cubicBezTo>
                  <a:lnTo>
                    <a:pt x="8182" y="3097"/>
                  </a:lnTo>
                  <a:cubicBezTo>
                    <a:pt x="7701" y="1316"/>
                    <a:pt x="6048" y="1"/>
                    <a:pt x="4091"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3"/>
            <p:cNvSpPr/>
            <p:nvPr/>
          </p:nvSpPr>
          <p:spPr>
            <a:xfrm>
              <a:off x="1894200" y="4649325"/>
              <a:ext cx="104300" cy="104300"/>
            </a:xfrm>
            <a:custGeom>
              <a:avLst/>
              <a:gdLst/>
              <a:ahLst/>
              <a:cxnLst/>
              <a:rect l="l" t="t" r="r" b="b"/>
              <a:pathLst>
                <a:path w="4172" h="4172" extrusionOk="0">
                  <a:moveTo>
                    <a:pt x="2086" y="402"/>
                  </a:moveTo>
                  <a:cubicBezTo>
                    <a:pt x="3001" y="402"/>
                    <a:pt x="3771" y="1172"/>
                    <a:pt x="3771" y="2086"/>
                  </a:cubicBezTo>
                  <a:cubicBezTo>
                    <a:pt x="3771" y="3017"/>
                    <a:pt x="3001" y="3771"/>
                    <a:pt x="2086" y="3771"/>
                  </a:cubicBezTo>
                  <a:cubicBezTo>
                    <a:pt x="1140" y="3771"/>
                    <a:pt x="402" y="3017"/>
                    <a:pt x="402" y="2086"/>
                  </a:cubicBezTo>
                  <a:cubicBezTo>
                    <a:pt x="402" y="1172"/>
                    <a:pt x="1156" y="402"/>
                    <a:pt x="2086" y="402"/>
                  </a:cubicBezTo>
                  <a:close/>
                  <a:moveTo>
                    <a:pt x="2086" y="1"/>
                  </a:moveTo>
                  <a:cubicBezTo>
                    <a:pt x="915" y="1"/>
                    <a:pt x="0" y="947"/>
                    <a:pt x="0" y="2086"/>
                  </a:cubicBezTo>
                  <a:cubicBezTo>
                    <a:pt x="0" y="3241"/>
                    <a:pt x="947" y="4172"/>
                    <a:pt x="2086" y="4172"/>
                  </a:cubicBezTo>
                  <a:cubicBezTo>
                    <a:pt x="3241" y="4172"/>
                    <a:pt x="4172" y="3241"/>
                    <a:pt x="4172" y="2086"/>
                  </a:cubicBezTo>
                  <a:cubicBezTo>
                    <a:pt x="4172" y="947"/>
                    <a:pt x="3225" y="1"/>
                    <a:pt x="208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3"/>
            <p:cNvSpPr/>
            <p:nvPr/>
          </p:nvSpPr>
          <p:spPr>
            <a:xfrm>
              <a:off x="1844075" y="4770450"/>
              <a:ext cx="204575" cy="77450"/>
            </a:xfrm>
            <a:custGeom>
              <a:avLst/>
              <a:gdLst/>
              <a:ahLst/>
              <a:cxnLst/>
              <a:rect l="l" t="t" r="r" b="b"/>
              <a:pathLst>
                <a:path w="8183" h="3098" extrusionOk="0">
                  <a:moveTo>
                    <a:pt x="4091" y="1"/>
                  </a:moveTo>
                  <a:cubicBezTo>
                    <a:pt x="2150" y="1"/>
                    <a:pt x="497" y="1316"/>
                    <a:pt x="0" y="3097"/>
                  </a:cubicBezTo>
                  <a:lnTo>
                    <a:pt x="417" y="3097"/>
                  </a:lnTo>
                  <a:cubicBezTo>
                    <a:pt x="898" y="1541"/>
                    <a:pt x="2358" y="402"/>
                    <a:pt x="4091" y="402"/>
                  </a:cubicBezTo>
                  <a:cubicBezTo>
                    <a:pt x="5808" y="402"/>
                    <a:pt x="7284" y="1541"/>
                    <a:pt x="7765" y="3097"/>
                  </a:cubicBezTo>
                  <a:lnTo>
                    <a:pt x="8182" y="3097"/>
                  </a:lnTo>
                  <a:cubicBezTo>
                    <a:pt x="7685" y="1316"/>
                    <a:pt x="6032" y="1"/>
                    <a:pt x="4091"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3"/>
            <p:cNvSpPr/>
            <p:nvPr/>
          </p:nvSpPr>
          <p:spPr>
            <a:xfrm>
              <a:off x="1676000" y="4642100"/>
              <a:ext cx="137200" cy="159675"/>
            </a:xfrm>
            <a:custGeom>
              <a:avLst/>
              <a:gdLst/>
              <a:ahLst/>
              <a:cxnLst/>
              <a:rect l="l" t="t" r="r" b="b"/>
              <a:pathLst>
                <a:path w="5488" h="6387" extrusionOk="0">
                  <a:moveTo>
                    <a:pt x="2744" y="1"/>
                  </a:moveTo>
                  <a:cubicBezTo>
                    <a:pt x="2632" y="1"/>
                    <a:pt x="2552" y="81"/>
                    <a:pt x="2552" y="193"/>
                  </a:cubicBezTo>
                  <a:lnTo>
                    <a:pt x="2552" y="3578"/>
                  </a:lnTo>
                  <a:lnTo>
                    <a:pt x="81" y="6049"/>
                  </a:lnTo>
                  <a:cubicBezTo>
                    <a:pt x="1" y="6129"/>
                    <a:pt x="1" y="6258"/>
                    <a:pt x="81" y="6338"/>
                  </a:cubicBezTo>
                  <a:cubicBezTo>
                    <a:pt x="121" y="6370"/>
                    <a:pt x="173" y="6386"/>
                    <a:pt x="223" y="6386"/>
                  </a:cubicBezTo>
                  <a:cubicBezTo>
                    <a:pt x="274" y="6386"/>
                    <a:pt x="322" y="6370"/>
                    <a:pt x="354" y="6338"/>
                  </a:cubicBezTo>
                  <a:lnTo>
                    <a:pt x="2744" y="3947"/>
                  </a:lnTo>
                  <a:lnTo>
                    <a:pt x="5135" y="6338"/>
                  </a:lnTo>
                  <a:cubicBezTo>
                    <a:pt x="5167" y="6370"/>
                    <a:pt x="5231" y="6386"/>
                    <a:pt x="5279" y="6386"/>
                  </a:cubicBezTo>
                  <a:cubicBezTo>
                    <a:pt x="5311" y="6386"/>
                    <a:pt x="5375" y="6370"/>
                    <a:pt x="5407" y="6338"/>
                  </a:cubicBezTo>
                  <a:cubicBezTo>
                    <a:pt x="5488" y="6258"/>
                    <a:pt x="5488" y="6129"/>
                    <a:pt x="5407" y="6049"/>
                  </a:cubicBezTo>
                  <a:lnTo>
                    <a:pt x="2953" y="3578"/>
                  </a:lnTo>
                  <a:lnTo>
                    <a:pt x="2953" y="193"/>
                  </a:lnTo>
                  <a:cubicBezTo>
                    <a:pt x="2953" y="81"/>
                    <a:pt x="2873" y="1"/>
                    <a:pt x="2744"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3"/>
            <p:cNvSpPr/>
            <p:nvPr/>
          </p:nvSpPr>
          <p:spPr>
            <a:xfrm>
              <a:off x="719825" y="4782500"/>
              <a:ext cx="108300" cy="65400"/>
            </a:xfrm>
            <a:custGeom>
              <a:avLst/>
              <a:gdLst/>
              <a:ahLst/>
              <a:cxnLst/>
              <a:rect l="l" t="t" r="r" b="b"/>
              <a:pathLst>
                <a:path w="4332" h="2616" extrusionOk="0">
                  <a:moveTo>
                    <a:pt x="2166" y="0"/>
                  </a:moveTo>
                  <a:cubicBezTo>
                    <a:pt x="2054" y="0"/>
                    <a:pt x="1974" y="80"/>
                    <a:pt x="1974" y="193"/>
                  </a:cubicBezTo>
                  <a:cubicBezTo>
                    <a:pt x="1974" y="1155"/>
                    <a:pt x="1187" y="1957"/>
                    <a:pt x="209" y="1957"/>
                  </a:cubicBezTo>
                  <a:cubicBezTo>
                    <a:pt x="80" y="1957"/>
                    <a:pt x="0" y="2038"/>
                    <a:pt x="0" y="2166"/>
                  </a:cubicBezTo>
                  <a:cubicBezTo>
                    <a:pt x="0" y="2278"/>
                    <a:pt x="80" y="2358"/>
                    <a:pt x="209" y="2358"/>
                  </a:cubicBezTo>
                  <a:cubicBezTo>
                    <a:pt x="546" y="2358"/>
                    <a:pt x="850" y="2455"/>
                    <a:pt x="1107" y="2615"/>
                  </a:cubicBezTo>
                  <a:lnTo>
                    <a:pt x="1749" y="2615"/>
                  </a:lnTo>
                  <a:cubicBezTo>
                    <a:pt x="1572" y="2439"/>
                    <a:pt x="1348" y="2278"/>
                    <a:pt x="1107" y="2166"/>
                  </a:cubicBezTo>
                  <a:cubicBezTo>
                    <a:pt x="1572" y="1941"/>
                    <a:pt x="1957" y="1572"/>
                    <a:pt x="2150" y="1123"/>
                  </a:cubicBezTo>
                  <a:cubicBezTo>
                    <a:pt x="2375" y="1572"/>
                    <a:pt x="2728" y="1957"/>
                    <a:pt x="3193" y="2166"/>
                  </a:cubicBezTo>
                  <a:cubicBezTo>
                    <a:pt x="2952" y="2278"/>
                    <a:pt x="2728" y="2423"/>
                    <a:pt x="2551" y="2615"/>
                  </a:cubicBezTo>
                  <a:lnTo>
                    <a:pt x="3193" y="2615"/>
                  </a:lnTo>
                  <a:cubicBezTo>
                    <a:pt x="3450" y="2455"/>
                    <a:pt x="3770" y="2358"/>
                    <a:pt x="4091" y="2358"/>
                  </a:cubicBezTo>
                  <a:cubicBezTo>
                    <a:pt x="4236" y="2358"/>
                    <a:pt x="4332" y="2278"/>
                    <a:pt x="4332" y="2166"/>
                  </a:cubicBezTo>
                  <a:cubicBezTo>
                    <a:pt x="4332" y="2038"/>
                    <a:pt x="4252" y="1957"/>
                    <a:pt x="4139" y="1957"/>
                  </a:cubicBezTo>
                  <a:cubicBezTo>
                    <a:pt x="3177" y="1957"/>
                    <a:pt x="2375" y="1171"/>
                    <a:pt x="2375" y="193"/>
                  </a:cubicBezTo>
                  <a:cubicBezTo>
                    <a:pt x="2375" y="80"/>
                    <a:pt x="2294" y="0"/>
                    <a:pt x="216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3"/>
            <p:cNvSpPr/>
            <p:nvPr/>
          </p:nvSpPr>
          <p:spPr>
            <a:xfrm>
              <a:off x="1092825" y="4500925"/>
              <a:ext cx="58175" cy="58175"/>
            </a:xfrm>
            <a:custGeom>
              <a:avLst/>
              <a:gdLst/>
              <a:ahLst/>
              <a:cxnLst/>
              <a:rect l="l" t="t" r="r" b="b"/>
              <a:pathLst>
                <a:path w="2327" h="2327" extrusionOk="0">
                  <a:moveTo>
                    <a:pt x="1172" y="434"/>
                  </a:moveTo>
                  <a:cubicBezTo>
                    <a:pt x="1589" y="434"/>
                    <a:pt x="1926" y="771"/>
                    <a:pt x="1926" y="1188"/>
                  </a:cubicBezTo>
                  <a:cubicBezTo>
                    <a:pt x="1926" y="1589"/>
                    <a:pt x="1589" y="1958"/>
                    <a:pt x="1172" y="1958"/>
                  </a:cubicBezTo>
                  <a:cubicBezTo>
                    <a:pt x="755" y="1958"/>
                    <a:pt x="402" y="1605"/>
                    <a:pt x="402" y="1188"/>
                  </a:cubicBezTo>
                  <a:cubicBezTo>
                    <a:pt x="402" y="771"/>
                    <a:pt x="755" y="434"/>
                    <a:pt x="1172" y="434"/>
                  </a:cubicBezTo>
                  <a:close/>
                  <a:moveTo>
                    <a:pt x="1172" y="1"/>
                  </a:moveTo>
                  <a:cubicBezTo>
                    <a:pt x="530" y="1"/>
                    <a:pt x="1" y="530"/>
                    <a:pt x="1" y="1172"/>
                  </a:cubicBezTo>
                  <a:cubicBezTo>
                    <a:pt x="1" y="1813"/>
                    <a:pt x="530" y="2327"/>
                    <a:pt x="1172" y="2327"/>
                  </a:cubicBezTo>
                  <a:cubicBezTo>
                    <a:pt x="1814" y="2327"/>
                    <a:pt x="2327" y="1813"/>
                    <a:pt x="2327" y="1172"/>
                  </a:cubicBezTo>
                  <a:cubicBezTo>
                    <a:pt x="2327" y="530"/>
                    <a:pt x="1814" y="1"/>
                    <a:pt x="1172"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3"/>
            <p:cNvSpPr/>
            <p:nvPr/>
          </p:nvSpPr>
          <p:spPr>
            <a:xfrm>
              <a:off x="1613450" y="4239825"/>
              <a:ext cx="58175" cy="58175"/>
            </a:xfrm>
            <a:custGeom>
              <a:avLst/>
              <a:gdLst/>
              <a:ahLst/>
              <a:cxnLst/>
              <a:rect l="l" t="t" r="r" b="b"/>
              <a:pathLst>
                <a:path w="2327" h="2327" extrusionOk="0">
                  <a:moveTo>
                    <a:pt x="1155" y="401"/>
                  </a:moveTo>
                  <a:cubicBezTo>
                    <a:pt x="1588" y="401"/>
                    <a:pt x="1925" y="738"/>
                    <a:pt x="1925" y="1171"/>
                  </a:cubicBezTo>
                  <a:cubicBezTo>
                    <a:pt x="1925" y="1589"/>
                    <a:pt x="1588" y="1925"/>
                    <a:pt x="1155" y="1925"/>
                  </a:cubicBezTo>
                  <a:cubicBezTo>
                    <a:pt x="738" y="1925"/>
                    <a:pt x="401" y="1589"/>
                    <a:pt x="401" y="1171"/>
                  </a:cubicBezTo>
                  <a:cubicBezTo>
                    <a:pt x="401" y="738"/>
                    <a:pt x="738" y="401"/>
                    <a:pt x="1155" y="401"/>
                  </a:cubicBezTo>
                  <a:close/>
                  <a:moveTo>
                    <a:pt x="1155" y="0"/>
                  </a:moveTo>
                  <a:cubicBezTo>
                    <a:pt x="513" y="0"/>
                    <a:pt x="0" y="530"/>
                    <a:pt x="0" y="1171"/>
                  </a:cubicBezTo>
                  <a:cubicBezTo>
                    <a:pt x="0" y="1813"/>
                    <a:pt x="513" y="2327"/>
                    <a:pt x="1155" y="2327"/>
                  </a:cubicBezTo>
                  <a:cubicBezTo>
                    <a:pt x="1797" y="2327"/>
                    <a:pt x="2326" y="1813"/>
                    <a:pt x="2326" y="1171"/>
                  </a:cubicBezTo>
                  <a:cubicBezTo>
                    <a:pt x="2326" y="530"/>
                    <a:pt x="1797" y="0"/>
                    <a:pt x="1155"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3"/>
            <p:cNvSpPr/>
            <p:nvPr/>
          </p:nvSpPr>
          <p:spPr>
            <a:xfrm>
              <a:off x="2160925" y="4605200"/>
              <a:ext cx="58175" cy="58200"/>
            </a:xfrm>
            <a:custGeom>
              <a:avLst/>
              <a:gdLst/>
              <a:ahLst/>
              <a:cxnLst/>
              <a:rect l="l" t="t" r="r" b="b"/>
              <a:pathLst>
                <a:path w="2327" h="2328" extrusionOk="0">
                  <a:moveTo>
                    <a:pt x="1155" y="434"/>
                  </a:moveTo>
                  <a:cubicBezTo>
                    <a:pt x="1589" y="434"/>
                    <a:pt x="1926" y="771"/>
                    <a:pt x="1926" y="1188"/>
                  </a:cubicBezTo>
                  <a:cubicBezTo>
                    <a:pt x="1926" y="1589"/>
                    <a:pt x="1589" y="1958"/>
                    <a:pt x="1155" y="1958"/>
                  </a:cubicBezTo>
                  <a:cubicBezTo>
                    <a:pt x="738" y="1958"/>
                    <a:pt x="401" y="1605"/>
                    <a:pt x="401" y="1188"/>
                  </a:cubicBezTo>
                  <a:cubicBezTo>
                    <a:pt x="401" y="771"/>
                    <a:pt x="738" y="434"/>
                    <a:pt x="1155" y="434"/>
                  </a:cubicBezTo>
                  <a:close/>
                  <a:moveTo>
                    <a:pt x="1155" y="1"/>
                  </a:moveTo>
                  <a:cubicBezTo>
                    <a:pt x="514" y="1"/>
                    <a:pt x="0" y="530"/>
                    <a:pt x="0" y="1172"/>
                  </a:cubicBezTo>
                  <a:cubicBezTo>
                    <a:pt x="0" y="1814"/>
                    <a:pt x="514" y="2327"/>
                    <a:pt x="1155" y="2327"/>
                  </a:cubicBezTo>
                  <a:cubicBezTo>
                    <a:pt x="1797" y="2327"/>
                    <a:pt x="2327" y="1814"/>
                    <a:pt x="2327" y="1172"/>
                  </a:cubicBezTo>
                  <a:cubicBezTo>
                    <a:pt x="2327" y="530"/>
                    <a:pt x="1797" y="1"/>
                    <a:pt x="1155"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3"/>
            <p:cNvSpPr/>
            <p:nvPr/>
          </p:nvSpPr>
          <p:spPr>
            <a:xfrm>
              <a:off x="2094750" y="4163600"/>
              <a:ext cx="158050" cy="294425"/>
            </a:xfrm>
            <a:custGeom>
              <a:avLst/>
              <a:gdLst/>
              <a:ahLst/>
              <a:cxnLst/>
              <a:rect l="l" t="t" r="r" b="b"/>
              <a:pathLst>
                <a:path w="6322" h="11777" extrusionOk="0">
                  <a:moveTo>
                    <a:pt x="4557" y="402"/>
                  </a:moveTo>
                  <a:cubicBezTo>
                    <a:pt x="5118" y="402"/>
                    <a:pt x="5631" y="450"/>
                    <a:pt x="5920" y="466"/>
                  </a:cubicBezTo>
                  <a:lnTo>
                    <a:pt x="5920" y="1894"/>
                  </a:lnTo>
                  <a:lnTo>
                    <a:pt x="5054" y="1894"/>
                  </a:lnTo>
                  <a:cubicBezTo>
                    <a:pt x="3995" y="1894"/>
                    <a:pt x="3851" y="2536"/>
                    <a:pt x="3851" y="3065"/>
                  </a:cubicBezTo>
                  <a:lnTo>
                    <a:pt x="3851" y="4349"/>
                  </a:lnTo>
                  <a:cubicBezTo>
                    <a:pt x="3851" y="4477"/>
                    <a:pt x="3931" y="4557"/>
                    <a:pt x="4043" y="4557"/>
                  </a:cubicBezTo>
                  <a:lnTo>
                    <a:pt x="5840" y="4557"/>
                  </a:lnTo>
                  <a:lnTo>
                    <a:pt x="5631" y="6178"/>
                  </a:lnTo>
                  <a:lnTo>
                    <a:pt x="4075" y="6178"/>
                  </a:lnTo>
                  <a:cubicBezTo>
                    <a:pt x="3947" y="6178"/>
                    <a:pt x="3867" y="6258"/>
                    <a:pt x="3867" y="6386"/>
                  </a:cubicBezTo>
                  <a:lnTo>
                    <a:pt x="3867" y="11376"/>
                  </a:lnTo>
                  <a:lnTo>
                    <a:pt x="2150" y="11376"/>
                  </a:lnTo>
                  <a:lnTo>
                    <a:pt x="2150" y="6386"/>
                  </a:lnTo>
                  <a:cubicBezTo>
                    <a:pt x="2150" y="6258"/>
                    <a:pt x="2070" y="6178"/>
                    <a:pt x="1941" y="6178"/>
                  </a:cubicBezTo>
                  <a:lnTo>
                    <a:pt x="401" y="6178"/>
                  </a:lnTo>
                  <a:lnTo>
                    <a:pt x="401" y="4557"/>
                  </a:lnTo>
                  <a:lnTo>
                    <a:pt x="1941" y="4557"/>
                  </a:lnTo>
                  <a:cubicBezTo>
                    <a:pt x="2070" y="4557"/>
                    <a:pt x="2150" y="4477"/>
                    <a:pt x="2150" y="4349"/>
                  </a:cubicBezTo>
                  <a:lnTo>
                    <a:pt x="2150" y="2873"/>
                  </a:lnTo>
                  <a:cubicBezTo>
                    <a:pt x="2150" y="1333"/>
                    <a:pt x="3048" y="402"/>
                    <a:pt x="4557" y="402"/>
                  </a:cubicBezTo>
                  <a:close/>
                  <a:moveTo>
                    <a:pt x="4557" y="1"/>
                  </a:moveTo>
                  <a:cubicBezTo>
                    <a:pt x="2824" y="1"/>
                    <a:pt x="1749" y="1108"/>
                    <a:pt x="1749" y="2873"/>
                  </a:cubicBezTo>
                  <a:lnTo>
                    <a:pt x="1749" y="4156"/>
                  </a:lnTo>
                  <a:lnTo>
                    <a:pt x="193" y="4156"/>
                  </a:lnTo>
                  <a:cubicBezTo>
                    <a:pt x="80" y="4156"/>
                    <a:pt x="0" y="4236"/>
                    <a:pt x="0" y="4349"/>
                  </a:cubicBezTo>
                  <a:lnTo>
                    <a:pt x="0" y="6386"/>
                  </a:lnTo>
                  <a:cubicBezTo>
                    <a:pt x="0" y="6499"/>
                    <a:pt x="80" y="6579"/>
                    <a:pt x="193" y="6579"/>
                  </a:cubicBezTo>
                  <a:lnTo>
                    <a:pt x="1749" y="6579"/>
                  </a:lnTo>
                  <a:lnTo>
                    <a:pt x="1749" y="11568"/>
                  </a:lnTo>
                  <a:cubicBezTo>
                    <a:pt x="1749" y="11697"/>
                    <a:pt x="1829" y="11777"/>
                    <a:pt x="1941" y="11777"/>
                  </a:cubicBezTo>
                  <a:lnTo>
                    <a:pt x="4027" y="11777"/>
                  </a:lnTo>
                  <a:cubicBezTo>
                    <a:pt x="4155" y="11777"/>
                    <a:pt x="4236" y="11697"/>
                    <a:pt x="4236" y="11568"/>
                  </a:cubicBezTo>
                  <a:lnTo>
                    <a:pt x="4236" y="6579"/>
                  </a:lnTo>
                  <a:lnTo>
                    <a:pt x="5776" y="6579"/>
                  </a:lnTo>
                  <a:cubicBezTo>
                    <a:pt x="5872" y="6579"/>
                    <a:pt x="5952" y="6499"/>
                    <a:pt x="5968" y="6402"/>
                  </a:cubicBezTo>
                  <a:lnTo>
                    <a:pt x="6241" y="4381"/>
                  </a:lnTo>
                  <a:cubicBezTo>
                    <a:pt x="6241" y="4317"/>
                    <a:pt x="6209" y="4252"/>
                    <a:pt x="6193" y="4220"/>
                  </a:cubicBezTo>
                  <a:cubicBezTo>
                    <a:pt x="6177" y="4172"/>
                    <a:pt x="6097" y="4156"/>
                    <a:pt x="6033" y="4156"/>
                  </a:cubicBezTo>
                  <a:lnTo>
                    <a:pt x="4236" y="4156"/>
                  </a:lnTo>
                  <a:lnTo>
                    <a:pt x="4236" y="3065"/>
                  </a:lnTo>
                  <a:cubicBezTo>
                    <a:pt x="4236" y="2552"/>
                    <a:pt x="4348" y="2295"/>
                    <a:pt x="5038" y="2295"/>
                  </a:cubicBezTo>
                  <a:lnTo>
                    <a:pt x="6097" y="2295"/>
                  </a:lnTo>
                  <a:cubicBezTo>
                    <a:pt x="6209" y="2295"/>
                    <a:pt x="6289" y="2215"/>
                    <a:pt x="6289" y="2087"/>
                  </a:cubicBezTo>
                  <a:lnTo>
                    <a:pt x="6289" y="290"/>
                  </a:lnTo>
                  <a:cubicBezTo>
                    <a:pt x="6321" y="161"/>
                    <a:pt x="6241" y="81"/>
                    <a:pt x="6129" y="81"/>
                  </a:cubicBezTo>
                  <a:cubicBezTo>
                    <a:pt x="5936" y="65"/>
                    <a:pt x="5278" y="1"/>
                    <a:pt x="4557"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3"/>
            <p:cNvSpPr/>
            <p:nvPr/>
          </p:nvSpPr>
          <p:spPr>
            <a:xfrm>
              <a:off x="1114875" y="4691450"/>
              <a:ext cx="32925" cy="32100"/>
            </a:xfrm>
            <a:custGeom>
              <a:avLst/>
              <a:gdLst/>
              <a:ahLst/>
              <a:cxnLst/>
              <a:rect l="l" t="t" r="r" b="b"/>
              <a:pathLst>
                <a:path w="1317" h="1284" extrusionOk="0">
                  <a:moveTo>
                    <a:pt x="643" y="0"/>
                  </a:moveTo>
                  <a:cubicBezTo>
                    <a:pt x="290" y="0"/>
                    <a:pt x="1" y="289"/>
                    <a:pt x="1" y="642"/>
                  </a:cubicBezTo>
                  <a:cubicBezTo>
                    <a:pt x="1" y="1011"/>
                    <a:pt x="290" y="1284"/>
                    <a:pt x="643" y="1284"/>
                  </a:cubicBezTo>
                  <a:cubicBezTo>
                    <a:pt x="1012" y="1284"/>
                    <a:pt x="1284" y="1011"/>
                    <a:pt x="1284" y="642"/>
                  </a:cubicBezTo>
                  <a:cubicBezTo>
                    <a:pt x="1317" y="305"/>
                    <a:pt x="1012" y="0"/>
                    <a:pt x="643"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a:off x="976100" y="4715100"/>
              <a:ext cx="149650" cy="132800"/>
            </a:xfrm>
            <a:custGeom>
              <a:avLst/>
              <a:gdLst/>
              <a:ahLst/>
              <a:cxnLst/>
              <a:rect l="l" t="t" r="r" b="b"/>
              <a:pathLst>
                <a:path w="5986" h="5312" extrusionOk="0">
                  <a:moveTo>
                    <a:pt x="2985" y="1"/>
                  </a:moveTo>
                  <a:cubicBezTo>
                    <a:pt x="1349" y="1"/>
                    <a:pt x="1" y="1348"/>
                    <a:pt x="1" y="2985"/>
                  </a:cubicBezTo>
                  <a:cubicBezTo>
                    <a:pt x="1" y="3931"/>
                    <a:pt x="434" y="4782"/>
                    <a:pt x="1124" y="5311"/>
                  </a:cubicBezTo>
                  <a:lnTo>
                    <a:pt x="1862" y="5311"/>
                  </a:lnTo>
                  <a:cubicBezTo>
                    <a:pt x="996" y="4894"/>
                    <a:pt x="402" y="4012"/>
                    <a:pt x="402" y="2985"/>
                  </a:cubicBezTo>
                  <a:cubicBezTo>
                    <a:pt x="402" y="1573"/>
                    <a:pt x="1557" y="402"/>
                    <a:pt x="2985" y="402"/>
                  </a:cubicBezTo>
                  <a:cubicBezTo>
                    <a:pt x="4413" y="402"/>
                    <a:pt x="5584" y="1573"/>
                    <a:pt x="5584" y="2985"/>
                  </a:cubicBezTo>
                  <a:cubicBezTo>
                    <a:pt x="5584" y="4012"/>
                    <a:pt x="4974" y="4894"/>
                    <a:pt x="4108" y="5311"/>
                  </a:cubicBezTo>
                  <a:lnTo>
                    <a:pt x="4846" y="5311"/>
                  </a:lnTo>
                  <a:cubicBezTo>
                    <a:pt x="5536" y="4782"/>
                    <a:pt x="5985" y="3931"/>
                    <a:pt x="5985" y="2985"/>
                  </a:cubicBezTo>
                  <a:cubicBezTo>
                    <a:pt x="5985" y="1348"/>
                    <a:pt x="4638" y="1"/>
                    <a:pt x="2985"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903925" y="4648925"/>
              <a:ext cx="295225" cy="199775"/>
            </a:xfrm>
            <a:custGeom>
              <a:avLst/>
              <a:gdLst/>
              <a:ahLst/>
              <a:cxnLst/>
              <a:rect l="l" t="t" r="r" b="b"/>
              <a:pathLst>
                <a:path w="11809" h="7991" extrusionOk="0">
                  <a:moveTo>
                    <a:pt x="4252" y="1"/>
                  </a:moveTo>
                  <a:cubicBezTo>
                    <a:pt x="1909" y="1"/>
                    <a:pt x="0" y="1910"/>
                    <a:pt x="0" y="4252"/>
                  </a:cubicBezTo>
                  <a:lnTo>
                    <a:pt x="0" y="6995"/>
                  </a:lnTo>
                  <a:cubicBezTo>
                    <a:pt x="0" y="7348"/>
                    <a:pt x="48" y="7669"/>
                    <a:pt x="128" y="7990"/>
                  </a:cubicBezTo>
                  <a:lnTo>
                    <a:pt x="546" y="7990"/>
                  </a:lnTo>
                  <a:cubicBezTo>
                    <a:pt x="465" y="7669"/>
                    <a:pt x="417" y="7348"/>
                    <a:pt x="417" y="6995"/>
                  </a:cubicBezTo>
                  <a:lnTo>
                    <a:pt x="417" y="4252"/>
                  </a:lnTo>
                  <a:cubicBezTo>
                    <a:pt x="417" y="2134"/>
                    <a:pt x="2150" y="402"/>
                    <a:pt x="4268" y="402"/>
                  </a:cubicBezTo>
                  <a:lnTo>
                    <a:pt x="7541" y="402"/>
                  </a:lnTo>
                  <a:cubicBezTo>
                    <a:pt x="9674" y="402"/>
                    <a:pt x="11391" y="2134"/>
                    <a:pt x="11391" y="4252"/>
                  </a:cubicBezTo>
                  <a:lnTo>
                    <a:pt x="11391" y="6995"/>
                  </a:lnTo>
                  <a:cubicBezTo>
                    <a:pt x="11391" y="7348"/>
                    <a:pt x="11359" y="7669"/>
                    <a:pt x="11279" y="7990"/>
                  </a:cubicBezTo>
                  <a:lnTo>
                    <a:pt x="11696" y="7990"/>
                  </a:lnTo>
                  <a:cubicBezTo>
                    <a:pt x="11776" y="7669"/>
                    <a:pt x="11808" y="7348"/>
                    <a:pt x="11808" y="6995"/>
                  </a:cubicBezTo>
                  <a:lnTo>
                    <a:pt x="11808" y="4252"/>
                  </a:lnTo>
                  <a:lnTo>
                    <a:pt x="11760" y="4252"/>
                  </a:lnTo>
                  <a:cubicBezTo>
                    <a:pt x="11760" y="1910"/>
                    <a:pt x="9851" y="1"/>
                    <a:pt x="7508"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a:off x="368875" y="4407475"/>
              <a:ext cx="319675" cy="317675"/>
            </a:xfrm>
            <a:custGeom>
              <a:avLst/>
              <a:gdLst/>
              <a:ahLst/>
              <a:cxnLst/>
              <a:rect l="l" t="t" r="r" b="b"/>
              <a:pathLst>
                <a:path w="12787" h="12707" extrusionOk="0">
                  <a:moveTo>
                    <a:pt x="5054" y="498"/>
                  </a:moveTo>
                  <a:cubicBezTo>
                    <a:pt x="4621" y="883"/>
                    <a:pt x="4252" y="1412"/>
                    <a:pt x="3931" y="2102"/>
                  </a:cubicBezTo>
                  <a:cubicBezTo>
                    <a:pt x="3578" y="1942"/>
                    <a:pt x="3241" y="1733"/>
                    <a:pt x="2888" y="1492"/>
                  </a:cubicBezTo>
                  <a:lnTo>
                    <a:pt x="2952" y="1444"/>
                  </a:lnTo>
                  <a:cubicBezTo>
                    <a:pt x="3032" y="1380"/>
                    <a:pt x="3097" y="1332"/>
                    <a:pt x="3177" y="1300"/>
                  </a:cubicBezTo>
                  <a:lnTo>
                    <a:pt x="3353" y="1172"/>
                  </a:lnTo>
                  <a:cubicBezTo>
                    <a:pt x="3433" y="1139"/>
                    <a:pt x="3514" y="1075"/>
                    <a:pt x="3594" y="1027"/>
                  </a:cubicBezTo>
                  <a:cubicBezTo>
                    <a:pt x="3658" y="995"/>
                    <a:pt x="3722" y="979"/>
                    <a:pt x="3802" y="931"/>
                  </a:cubicBezTo>
                  <a:cubicBezTo>
                    <a:pt x="3835" y="915"/>
                    <a:pt x="3899" y="899"/>
                    <a:pt x="3931" y="883"/>
                  </a:cubicBezTo>
                  <a:cubicBezTo>
                    <a:pt x="4059" y="819"/>
                    <a:pt x="4155" y="770"/>
                    <a:pt x="4284" y="738"/>
                  </a:cubicBezTo>
                  <a:cubicBezTo>
                    <a:pt x="4316" y="706"/>
                    <a:pt x="4364" y="690"/>
                    <a:pt x="4412" y="674"/>
                  </a:cubicBezTo>
                  <a:cubicBezTo>
                    <a:pt x="4492" y="658"/>
                    <a:pt x="4557" y="610"/>
                    <a:pt x="4637" y="594"/>
                  </a:cubicBezTo>
                  <a:cubicBezTo>
                    <a:pt x="4733" y="546"/>
                    <a:pt x="4845" y="530"/>
                    <a:pt x="4942" y="514"/>
                  </a:cubicBezTo>
                  <a:cubicBezTo>
                    <a:pt x="4974" y="514"/>
                    <a:pt x="5022" y="498"/>
                    <a:pt x="5054" y="498"/>
                  </a:cubicBezTo>
                  <a:close/>
                  <a:moveTo>
                    <a:pt x="7781" y="498"/>
                  </a:moveTo>
                  <a:lnTo>
                    <a:pt x="7781" y="498"/>
                  </a:lnTo>
                  <a:cubicBezTo>
                    <a:pt x="7813" y="514"/>
                    <a:pt x="7845" y="514"/>
                    <a:pt x="7894" y="530"/>
                  </a:cubicBezTo>
                  <a:cubicBezTo>
                    <a:pt x="7990" y="562"/>
                    <a:pt x="8086" y="594"/>
                    <a:pt x="8182" y="610"/>
                  </a:cubicBezTo>
                  <a:cubicBezTo>
                    <a:pt x="8263" y="642"/>
                    <a:pt x="8327" y="658"/>
                    <a:pt x="8407" y="690"/>
                  </a:cubicBezTo>
                  <a:cubicBezTo>
                    <a:pt x="8455" y="722"/>
                    <a:pt x="8487" y="738"/>
                    <a:pt x="8551" y="738"/>
                  </a:cubicBezTo>
                  <a:cubicBezTo>
                    <a:pt x="8664" y="770"/>
                    <a:pt x="8792" y="835"/>
                    <a:pt x="8888" y="883"/>
                  </a:cubicBezTo>
                  <a:cubicBezTo>
                    <a:pt x="8936" y="899"/>
                    <a:pt x="8985" y="915"/>
                    <a:pt x="9033" y="931"/>
                  </a:cubicBezTo>
                  <a:cubicBezTo>
                    <a:pt x="9097" y="979"/>
                    <a:pt x="9177" y="995"/>
                    <a:pt x="9225" y="1043"/>
                  </a:cubicBezTo>
                  <a:cubicBezTo>
                    <a:pt x="9305" y="1075"/>
                    <a:pt x="9386" y="1123"/>
                    <a:pt x="9466" y="1172"/>
                  </a:cubicBezTo>
                  <a:lnTo>
                    <a:pt x="9658" y="1300"/>
                  </a:lnTo>
                  <a:cubicBezTo>
                    <a:pt x="9739" y="1332"/>
                    <a:pt x="9787" y="1396"/>
                    <a:pt x="9867" y="1444"/>
                  </a:cubicBezTo>
                  <a:cubicBezTo>
                    <a:pt x="9899" y="1460"/>
                    <a:pt x="9931" y="1476"/>
                    <a:pt x="9947" y="1492"/>
                  </a:cubicBezTo>
                  <a:cubicBezTo>
                    <a:pt x="9626" y="1733"/>
                    <a:pt x="9273" y="1942"/>
                    <a:pt x="8904" y="2102"/>
                  </a:cubicBezTo>
                  <a:cubicBezTo>
                    <a:pt x="8616" y="1412"/>
                    <a:pt x="8230" y="883"/>
                    <a:pt x="7781" y="498"/>
                  </a:cubicBezTo>
                  <a:close/>
                  <a:moveTo>
                    <a:pt x="6209" y="353"/>
                  </a:moveTo>
                  <a:lnTo>
                    <a:pt x="6209" y="2648"/>
                  </a:lnTo>
                  <a:cubicBezTo>
                    <a:pt x="5535" y="2615"/>
                    <a:pt x="4893" y="2487"/>
                    <a:pt x="4284" y="2263"/>
                  </a:cubicBezTo>
                  <a:cubicBezTo>
                    <a:pt x="4765" y="1172"/>
                    <a:pt x="5439" y="450"/>
                    <a:pt x="6209" y="353"/>
                  </a:cubicBezTo>
                  <a:close/>
                  <a:moveTo>
                    <a:pt x="6610" y="353"/>
                  </a:moveTo>
                  <a:cubicBezTo>
                    <a:pt x="7364" y="450"/>
                    <a:pt x="8022" y="1172"/>
                    <a:pt x="8519" y="2263"/>
                  </a:cubicBezTo>
                  <a:cubicBezTo>
                    <a:pt x="7926" y="2503"/>
                    <a:pt x="7284" y="2615"/>
                    <a:pt x="6594" y="2648"/>
                  </a:cubicBezTo>
                  <a:lnTo>
                    <a:pt x="6594" y="353"/>
                  </a:lnTo>
                  <a:close/>
                  <a:moveTo>
                    <a:pt x="8664" y="2615"/>
                  </a:moveTo>
                  <a:cubicBezTo>
                    <a:pt x="9033" y="3578"/>
                    <a:pt x="9273" y="4781"/>
                    <a:pt x="9289" y="6097"/>
                  </a:cubicBezTo>
                  <a:lnTo>
                    <a:pt x="6610" y="6097"/>
                  </a:lnTo>
                  <a:lnTo>
                    <a:pt x="6610" y="3049"/>
                  </a:lnTo>
                  <a:cubicBezTo>
                    <a:pt x="7332" y="3017"/>
                    <a:pt x="8022" y="2888"/>
                    <a:pt x="8664" y="2615"/>
                  </a:cubicBezTo>
                  <a:close/>
                  <a:moveTo>
                    <a:pt x="2551" y="1765"/>
                  </a:moveTo>
                  <a:cubicBezTo>
                    <a:pt x="2936" y="2038"/>
                    <a:pt x="3337" y="2295"/>
                    <a:pt x="3754" y="2487"/>
                  </a:cubicBezTo>
                  <a:cubicBezTo>
                    <a:pt x="3369" y="3482"/>
                    <a:pt x="3129" y="4749"/>
                    <a:pt x="3113" y="6113"/>
                  </a:cubicBezTo>
                  <a:lnTo>
                    <a:pt x="449" y="6113"/>
                  </a:lnTo>
                  <a:cubicBezTo>
                    <a:pt x="514" y="4364"/>
                    <a:pt x="1316" y="2808"/>
                    <a:pt x="2551" y="1765"/>
                  </a:cubicBezTo>
                  <a:close/>
                  <a:moveTo>
                    <a:pt x="4139" y="2648"/>
                  </a:moveTo>
                  <a:cubicBezTo>
                    <a:pt x="4797" y="2888"/>
                    <a:pt x="5487" y="3017"/>
                    <a:pt x="6209" y="3065"/>
                  </a:cubicBezTo>
                  <a:lnTo>
                    <a:pt x="6209" y="6113"/>
                  </a:lnTo>
                  <a:lnTo>
                    <a:pt x="3514" y="6113"/>
                  </a:lnTo>
                  <a:cubicBezTo>
                    <a:pt x="3530" y="4813"/>
                    <a:pt x="3754" y="3610"/>
                    <a:pt x="4139" y="2648"/>
                  </a:cubicBezTo>
                  <a:close/>
                  <a:moveTo>
                    <a:pt x="10252" y="1749"/>
                  </a:moveTo>
                  <a:cubicBezTo>
                    <a:pt x="11503" y="2824"/>
                    <a:pt x="12322" y="4364"/>
                    <a:pt x="12386" y="6113"/>
                  </a:cubicBezTo>
                  <a:lnTo>
                    <a:pt x="9690" y="6113"/>
                  </a:lnTo>
                  <a:cubicBezTo>
                    <a:pt x="9674" y="4749"/>
                    <a:pt x="9434" y="3482"/>
                    <a:pt x="9049" y="2487"/>
                  </a:cubicBezTo>
                  <a:cubicBezTo>
                    <a:pt x="9466" y="2279"/>
                    <a:pt x="9867" y="2038"/>
                    <a:pt x="10252" y="1749"/>
                  </a:cubicBezTo>
                  <a:close/>
                  <a:moveTo>
                    <a:pt x="9289" y="6514"/>
                  </a:moveTo>
                  <a:cubicBezTo>
                    <a:pt x="9273" y="7814"/>
                    <a:pt x="9049" y="9017"/>
                    <a:pt x="8664" y="9979"/>
                  </a:cubicBezTo>
                  <a:cubicBezTo>
                    <a:pt x="8006" y="9739"/>
                    <a:pt x="7332" y="9594"/>
                    <a:pt x="6610" y="9562"/>
                  </a:cubicBezTo>
                  <a:lnTo>
                    <a:pt x="6610" y="6514"/>
                  </a:lnTo>
                  <a:close/>
                  <a:moveTo>
                    <a:pt x="6209" y="6530"/>
                  </a:moveTo>
                  <a:lnTo>
                    <a:pt x="6209" y="9578"/>
                  </a:lnTo>
                  <a:cubicBezTo>
                    <a:pt x="5487" y="9594"/>
                    <a:pt x="4781" y="9739"/>
                    <a:pt x="4139" y="9995"/>
                  </a:cubicBezTo>
                  <a:cubicBezTo>
                    <a:pt x="3770" y="9033"/>
                    <a:pt x="3530" y="7830"/>
                    <a:pt x="3514" y="6530"/>
                  </a:cubicBezTo>
                  <a:close/>
                  <a:moveTo>
                    <a:pt x="3113" y="6530"/>
                  </a:moveTo>
                  <a:cubicBezTo>
                    <a:pt x="3129" y="7894"/>
                    <a:pt x="3369" y="9161"/>
                    <a:pt x="3754" y="10156"/>
                  </a:cubicBezTo>
                  <a:cubicBezTo>
                    <a:pt x="3337" y="10348"/>
                    <a:pt x="2936" y="10589"/>
                    <a:pt x="2551" y="10878"/>
                  </a:cubicBezTo>
                  <a:cubicBezTo>
                    <a:pt x="1300" y="9819"/>
                    <a:pt x="481" y="8279"/>
                    <a:pt x="417" y="6530"/>
                  </a:cubicBezTo>
                  <a:close/>
                  <a:moveTo>
                    <a:pt x="12386" y="6530"/>
                  </a:moveTo>
                  <a:cubicBezTo>
                    <a:pt x="12322" y="8263"/>
                    <a:pt x="11503" y="9819"/>
                    <a:pt x="10252" y="10878"/>
                  </a:cubicBezTo>
                  <a:cubicBezTo>
                    <a:pt x="9867" y="10605"/>
                    <a:pt x="9466" y="10348"/>
                    <a:pt x="9049" y="10156"/>
                  </a:cubicBezTo>
                  <a:cubicBezTo>
                    <a:pt x="9434" y="9161"/>
                    <a:pt x="9674" y="7894"/>
                    <a:pt x="9690" y="6530"/>
                  </a:cubicBezTo>
                  <a:close/>
                  <a:moveTo>
                    <a:pt x="8872" y="10509"/>
                  </a:moveTo>
                  <a:cubicBezTo>
                    <a:pt x="9225" y="10669"/>
                    <a:pt x="9578" y="10862"/>
                    <a:pt x="9915" y="11102"/>
                  </a:cubicBezTo>
                  <a:cubicBezTo>
                    <a:pt x="9915" y="11151"/>
                    <a:pt x="9867" y="11167"/>
                    <a:pt x="9851" y="11183"/>
                  </a:cubicBezTo>
                  <a:cubicBezTo>
                    <a:pt x="9771" y="11247"/>
                    <a:pt x="9706" y="11279"/>
                    <a:pt x="9626" y="11327"/>
                  </a:cubicBezTo>
                  <a:lnTo>
                    <a:pt x="9450" y="11439"/>
                  </a:lnTo>
                  <a:cubicBezTo>
                    <a:pt x="9370" y="11488"/>
                    <a:pt x="9289" y="11552"/>
                    <a:pt x="9209" y="11584"/>
                  </a:cubicBezTo>
                  <a:cubicBezTo>
                    <a:pt x="9145" y="11632"/>
                    <a:pt x="9097" y="11648"/>
                    <a:pt x="9017" y="11680"/>
                  </a:cubicBezTo>
                  <a:cubicBezTo>
                    <a:pt x="8968" y="11712"/>
                    <a:pt x="8904" y="11728"/>
                    <a:pt x="8872" y="11744"/>
                  </a:cubicBezTo>
                  <a:cubicBezTo>
                    <a:pt x="8744" y="11808"/>
                    <a:pt x="8632" y="11840"/>
                    <a:pt x="8519" y="11889"/>
                  </a:cubicBezTo>
                  <a:cubicBezTo>
                    <a:pt x="8487" y="11905"/>
                    <a:pt x="8439" y="11921"/>
                    <a:pt x="8391" y="11921"/>
                  </a:cubicBezTo>
                  <a:cubicBezTo>
                    <a:pt x="8311" y="11953"/>
                    <a:pt x="8247" y="11985"/>
                    <a:pt x="8166" y="12001"/>
                  </a:cubicBezTo>
                  <a:cubicBezTo>
                    <a:pt x="8070" y="12049"/>
                    <a:pt x="7974" y="12065"/>
                    <a:pt x="7861" y="12081"/>
                  </a:cubicBezTo>
                  <a:cubicBezTo>
                    <a:pt x="7829" y="12081"/>
                    <a:pt x="7781" y="12113"/>
                    <a:pt x="7749" y="12113"/>
                  </a:cubicBezTo>
                  <a:cubicBezTo>
                    <a:pt x="8182" y="11728"/>
                    <a:pt x="8551" y="11183"/>
                    <a:pt x="8872" y="10509"/>
                  </a:cubicBezTo>
                  <a:close/>
                  <a:moveTo>
                    <a:pt x="3899" y="10541"/>
                  </a:moveTo>
                  <a:cubicBezTo>
                    <a:pt x="4186" y="11228"/>
                    <a:pt x="4570" y="11757"/>
                    <a:pt x="5017" y="12141"/>
                  </a:cubicBezTo>
                  <a:lnTo>
                    <a:pt x="5017" y="12141"/>
                  </a:lnTo>
                  <a:cubicBezTo>
                    <a:pt x="4998" y="12127"/>
                    <a:pt x="4955" y="12113"/>
                    <a:pt x="4926" y="12113"/>
                  </a:cubicBezTo>
                  <a:cubicBezTo>
                    <a:pt x="4813" y="12081"/>
                    <a:pt x="4717" y="12049"/>
                    <a:pt x="4621" y="12033"/>
                  </a:cubicBezTo>
                  <a:cubicBezTo>
                    <a:pt x="4540" y="12001"/>
                    <a:pt x="4476" y="11985"/>
                    <a:pt x="4396" y="11953"/>
                  </a:cubicBezTo>
                  <a:cubicBezTo>
                    <a:pt x="4364" y="11921"/>
                    <a:pt x="4316" y="11905"/>
                    <a:pt x="4252" y="11889"/>
                  </a:cubicBezTo>
                  <a:cubicBezTo>
                    <a:pt x="4139" y="11840"/>
                    <a:pt x="4011" y="11792"/>
                    <a:pt x="3915" y="11744"/>
                  </a:cubicBezTo>
                  <a:cubicBezTo>
                    <a:pt x="3867" y="11728"/>
                    <a:pt x="3819" y="11712"/>
                    <a:pt x="3770" y="11680"/>
                  </a:cubicBezTo>
                  <a:cubicBezTo>
                    <a:pt x="3706" y="11648"/>
                    <a:pt x="3658" y="11632"/>
                    <a:pt x="3578" y="11584"/>
                  </a:cubicBezTo>
                  <a:cubicBezTo>
                    <a:pt x="3498" y="11552"/>
                    <a:pt x="3417" y="11504"/>
                    <a:pt x="3337" y="11439"/>
                  </a:cubicBezTo>
                  <a:cubicBezTo>
                    <a:pt x="3273" y="11407"/>
                    <a:pt x="3209" y="11359"/>
                    <a:pt x="3145" y="11343"/>
                  </a:cubicBezTo>
                  <a:cubicBezTo>
                    <a:pt x="3064" y="11311"/>
                    <a:pt x="3016" y="11247"/>
                    <a:pt x="2936" y="11199"/>
                  </a:cubicBezTo>
                  <a:cubicBezTo>
                    <a:pt x="2904" y="11183"/>
                    <a:pt x="2872" y="11167"/>
                    <a:pt x="2856" y="11151"/>
                  </a:cubicBezTo>
                  <a:cubicBezTo>
                    <a:pt x="3177" y="10910"/>
                    <a:pt x="3530" y="10701"/>
                    <a:pt x="3899" y="10541"/>
                  </a:cubicBezTo>
                  <a:close/>
                  <a:moveTo>
                    <a:pt x="6209" y="9979"/>
                  </a:moveTo>
                  <a:lnTo>
                    <a:pt x="6209" y="12274"/>
                  </a:lnTo>
                  <a:cubicBezTo>
                    <a:pt x="5439" y="12161"/>
                    <a:pt x="4781" y="11439"/>
                    <a:pt x="4284" y="10364"/>
                  </a:cubicBezTo>
                  <a:cubicBezTo>
                    <a:pt x="4877" y="10124"/>
                    <a:pt x="5519" y="9995"/>
                    <a:pt x="6209" y="9979"/>
                  </a:cubicBezTo>
                  <a:close/>
                  <a:moveTo>
                    <a:pt x="6610" y="9979"/>
                  </a:moveTo>
                  <a:cubicBezTo>
                    <a:pt x="7268" y="9995"/>
                    <a:pt x="7910" y="10140"/>
                    <a:pt x="8519" y="10364"/>
                  </a:cubicBezTo>
                  <a:cubicBezTo>
                    <a:pt x="8054" y="11439"/>
                    <a:pt x="7364" y="12161"/>
                    <a:pt x="6610" y="12274"/>
                  </a:cubicBezTo>
                  <a:lnTo>
                    <a:pt x="6610" y="9979"/>
                  </a:lnTo>
                  <a:close/>
                  <a:moveTo>
                    <a:pt x="6385" y="0"/>
                  </a:moveTo>
                  <a:cubicBezTo>
                    <a:pt x="6225" y="0"/>
                    <a:pt x="6065" y="0"/>
                    <a:pt x="5904" y="16"/>
                  </a:cubicBezTo>
                  <a:lnTo>
                    <a:pt x="5776" y="16"/>
                  </a:lnTo>
                  <a:lnTo>
                    <a:pt x="5359" y="81"/>
                  </a:lnTo>
                  <a:cubicBezTo>
                    <a:pt x="5295" y="81"/>
                    <a:pt x="5262" y="97"/>
                    <a:pt x="5198" y="97"/>
                  </a:cubicBezTo>
                  <a:lnTo>
                    <a:pt x="4893" y="161"/>
                  </a:lnTo>
                  <a:cubicBezTo>
                    <a:pt x="4813" y="177"/>
                    <a:pt x="4717" y="193"/>
                    <a:pt x="4637" y="209"/>
                  </a:cubicBezTo>
                  <a:cubicBezTo>
                    <a:pt x="4557" y="241"/>
                    <a:pt x="4476" y="257"/>
                    <a:pt x="4412" y="273"/>
                  </a:cubicBezTo>
                  <a:cubicBezTo>
                    <a:pt x="4332" y="289"/>
                    <a:pt x="4252" y="337"/>
                    <a:pt x="4171" y="353"/>
                  </a:cubicBezTo>
                  <a:cubicBezTo>
                    <a:pt x="4075" y="401"/>
                    <a:pt x="3979" y="434"/>
                    <a:pt x="3899" y="482"/>
                  </a:cubicBezTo>
                  <a:cubicBezTo>
                    <a:pt x="3819" y="514"/>
                    <a:pt x="3754" y="530"/>
                    <a:pt x="3674" y="578"/>
                  </a:cubicBezTo>
                  <a:cubicBezTo>
                    <a:pt x="3594" y="610"/>
                    <a:pt x="3498" y="658"/>
                    <a:pt x="3417" y="722"/>
                  </a:cubicBezTo>
                  <a:cubicBezTo>
                    <a:pt x="3337" y="754"/>
                    <a:pt x="3273" y="803"/>
                    <a:pt x="3193" y="835"/>
                  </a:cubicBezTo>
                  <a:cubicBezTo>
                    <a:pt x="3113" y="899"/>
                    <a:pt x="3016" y="931"/>
                    <a:pt x="2936" y="995"/>
                  </a:cubicBezTo>
                  <a:cubicBezTo>
                    <a:pt x="2872" y="1043"/>
                    <a:pt x="2840" y="1059"/>
                    <a:pt x="2776" y="1091"/>
                  </a:cubicBezTo>
                  <a:cubicBezTo>
                    <a:pt x="2679" y="1172"/>
                    <a:pt x="2567" y="1236"/>
                    <a:pt x="2471" y="1316"/>
                  </a:cubicBezTo>
                  <a:cubicBezTo>
                    <a:pt x="2455" y="1332"/>
                    <a:pt x="2407" y="1364"/>
                    <a:pt x="2391" y="1380"/>
                  </a:cubicBezTo>
                  <a:lnTo>
                    <a:pt x="2391" y="1396"/>
                  </a:lnTo>
                  <a:cubicBezTo>
                    <a:pt x="947" y="2567"/>
                    <a:pt x="0" y="4364"/>
                    <a:pt x="0" y="6354"/>
                  </a:cubicBezTo>
                  <a:cubicBezTo>
                    <a:pt x="0" y="8359"/>
                    <a:pt x="931" y="10140"/>
                    <a:pt x="2391" y="11311"/>
                  </a:cubicBezTo>
                  <a:lnTo>
                    <a:pt x="2391" y="11327"/>
                  </a:lnTo>
                  <a:cubicBezTo>
                    <a:pt x="2407" y="11343"/>
                    <a:pt x="2455" y="11359"/>
                    <a:pt x="2471" y="11391"/>
                  </a:cubicBezTo>
                  <a:cubicBezTo>
                    <a:pt x="2567" y="11471"/>
                    <a:pt x="2679" y="11552"/>
                    <a:pt x="2776" y="11600"/>
                  </a:cubicBezTo>
                  <a:cubicBezTo>
                    <a:pt x="2840" y="11648"/>
                    <a:pt x="2872" y="11664"/>
                    <a:pt x="2936" y="11712"/>
                  </a:cubicBezTo>
                  <a:cubicBezTo>
                    <a:pt x="3016" y="11760"/>
                    <a:pt x="3097" y="11808"/>
                    <a:pt x="3193" y="11873"/>
                  </a:cubicBezTo>
                  <a:cubicBezTo>
                    <a:pt x="3273" y="11905"/>
                    <a:pt x="3337" y="11953"/>
                    <a:pt x="3417" y="11985"/>
                  </a:cubicBezTo>
                  <a:cubicBezTo>
                    <a:pt x="3498" y="12033"/>
                    <a:pt x="3594" y="12081"/>
                    <a:pt x="3674" y="12129"/>
                  </a:cubicBezTo>
                  <a:cubicBezTo>
                    <a:pt x="3738" y="12161"/>
                    <a:pt x="3819" y="12193"/>
                    <a:pt x="3899" y="12225"/>
                  </a:cubicBezTo>
                  <a:cubicBezTo>
                    <a:pt x="3995" y="12274"/>
                    <a:pt x="4075" y="12306"/>
                    <a:pt x="4171" y="12354"/>
                  </a:cubicBezTo>
                  <a:cubicBezTo>
                    <a:pt x="4252" y="12370"/>
                    <a:pt x="4332" y="12402"/>
                    <a:pt x="4412" y="12434"/>
                  </a:cubicBezTo>
                  <a:cubicBezTo>
                    <a:pt x="4492" y="12450"/>
                    <a:pt x="4557" y="12466"/>
                    <a:pt x="4637" y="12482"/>
                  </a:cubicBezTo>
                  <a:cubicBezTo>
                    <a:pt x="4717" y="12514"/>
                    <a:pt x="4813" y="12530"/>
                    <a:pt x="4893" y="12546"/>
                  </a:cubicBezTo>
                  <a:lnTo>
                    <a:pt x="5198" y="12611"/>
                  </a:lnTo>
                  <a:cubicBezTo>
                    <a:pt x="5262" y="12611"/>
                    <a:pt x="5295" y="12627"/>
                    <a:pt x="5359" y="12627"/>
                  </a:cubicBezTo>
                  <a:lnTo>
                    <a:pt x="5776" y="12691"/>
                  </a:lnTo>
                  <a:lnTo>
                    <a:pt x="5904" y="12691"/>
                  </a:lnTo>
                  <a:cubicBezTo>
                    <a:pt x="6065" y="12707"/>
                    <a:pt x="6225" y="12707"/>
                    <a:pt x="6385" y="12707"/>
                  </a:cubicBezTo>
                  <a:cubicBezTo>
                    <a:pt x="6546" y="12707"/>
                    <a:pt x="6706" y="12707"/>
                    <a:pt x="6867" y="12691"/>
                  </a:cubicBezTo>
                  <a:lnTo>
                    <a:pt x="6979" y="12691"/>
                  </a:lnTo>
                  <a:lnTo>
                    <a:pt x="7412" y="12627"/>
                  </a:lnTo>
                  <a:cubicBezTo>
                    <a:pt x="7460" y="12627"/>
                    <a:pt x="7509" y="12611"/>
                    <a:pt x="7573" y="12611"/>
                  </a:cubicBezTo>
                  <a:lnTo>
                    <a:pt x="7861" y="12546"/>
                  </a:lnTo>
                  <a:cubicBezTo>
                    <a:pt x="7974" y="12530"/>
                    <a:pt x="8054" y="12514"/>
                    <a:pt x="8134" y="12466"/>
                  </a:cubicBezTo>
                  <a:cubicBezTo>
                    <a:pt x="8214" y="12450"/>
                    <a:pt x="8263" y="12434"/>
                    <a:pt x="8343" y="12402"/>
                  </a:cubicBezTo>
                  <a:cubicBezTo>
                    <a:pt x="8423" y="12386"/>
                    <a:pt x="8535" y="12354"/>
                    <a:pt x="8616" y="12322"/>
                  </a:cubicBezTo>
                  <a:cubicBezTo>
                    <a:pt x="8712" y="12290"/>
                    <a:pt x="8792" y="12242"/>
                    <a:pt x="8888" y="12225"/>
                  </a:cubicBezTo>
                  <a:cubicBezTo>
                    <a:pt x="8968" y="12193"/>
                    <a:pt x="9033" y="12161"/>
                    <a:pt x="9113" y="12129"/>
                  </a:cubicBezTo>
                  <a:cubicBezTo>
                    <a:pt x="9193" y="12081"/>
                    <a:pt x="9289" y="12049"/>
                    <a:pt x="9370" y="12001"/>
                  </a:cubicBezTo>
                  <a:cubicBezTo>
                    <a:pt x="9450" y="11969"/>
                    <a:pt x="9514" y="11921"/>
                    <a:pt x="9594" y="11889"/>
                  </a:cubicBezTo>
                  <a:cubicBezTo>
                    <a:pt x="9674" y="11840"/>
                    <a:pt x="9755" y="11792"/>
                    <a:pt x="9851" y="11728"/>
                  </a:cubicBezTo>
                  <a:cubicBezTo>
                    <a:pt x="9915" y="11680"/>
                    <a:pt x="9947" y="11664"/>
                    <a:pt x="10011" y="11632"/>
                  </a:cubicBezTo>
                  <a:cubicBezTo>
                    <a:pt x="10108" y="11552"/>
                    <a:pt x="10220" y="11488"/>
                    <a:pt x="10316" y="11407"/>
                  </a:cubicBezTo>
                  <a:cubicBezTo>
                    <a:pt x="10332" y="11391"/>
                    <a:pt x="10380" y="11359"/>
                    <a:pt x="10396" y="11343"/>
                  </a:cubicBezTo>
                  <a:lnTo>
                    <a:pt x="10396" y="11327"/>
                  </a:lnTo>
                  <a:cubicBezTo>
                    <a:pt x="11840" y="10156"/>
                    <a:pt x="12787" y="8359"/>
                    <a:pt x="12787" y="6370"/>
                  </a:cubicBezTo>
                  <a:cubicBezTo>
                    <a:pt x="12787" y="4300"/>
                    <a:pt x="11840" y="2519"/>
                    <a:pt x="10396" y="1364"/>
                  </a:cubicBezTo>
                  <a:cubicBezTo>
                    <a:pt x="10348" y="1332"/>
                    <a:pt x="10332" y="1316"/>
                    <a:pt x="10316" y="1300"/>
                  </a:cubicBezTo>
                  <a:cubicBezTo>
                    <a:pt x="10220" y="1220"/>
                    <a:pt x="10108" y="1156"/>
                    <a:pt x="10011" y="1075"/>
                  </a:cubicBezTo>
                  <a:cubicBezTo>
                    <a:pt x="9947" y="1043"/>
                    <a:pt x="9915" y="995"/>
                    <a:pt x="9851" y="979"/>
                  </a:cubicBezTo>
                  <a:cubicBezTo>
                    <a:pt x="9771" y="915"/>
                    <a:pt x="9690" y="883"/>
                    <a:pt x="9594" y="819"/>
                  </a:cubicBezTo>
                  <a:cubicBezTo>
                    <a:pt x="9514" y="770"/>
                    <a:pt x="9450" y="738"/>
                    <a:pt x="9370" y="690"/>
                  </a:cubicBezTo>
                  <a:cubicBezTo>
                    <a:pt x="9289" y="658"/>
                    <a:pt x="9193" y="610"/>
                    <a:pt x="9113" y="578"/>
                  </a:cubicBezTo>
                  <a:cubicBezTo>
                    <a:pt x="9033" y="530"/>
                    <a:pt x="8968" y="514"/>
                    <a:pt x="8888" y="482"/>
                  </a:cubicBezTo>
                  <a:cubicBezTo>
                    <a:pt x="8808" y="434"/>
                    <a:pt x="8712" y="401"/>
                    <a:pt x="8616" y="369"/>
                  </a:cubicBezTo>
                  <a:cubicBezTo>
                    <a:pt x="8535" y="337"/>
                    <a:pt x="8455" y="321"/>
                    <a:pt x="8343" y="289"/>
                  </a:cubicBezTo>
                  <a:cubicBezTo>
                    <a:pt x="8263" y="273"/>
                    <a:pt x="8214" y="257"/>
                    <a:pt x="8134" y="241"/>
                  </a:cubicBezTo>
                  <a:cubicBezTo>
                    <a:pt x="8054" y="209"/>
                    <a:pt x="7942" y="193"/>
                    <a:pt x="7861" y="161"/>
                  </a:cubicBezTo>
                  <a:lnTo>
                    <a:pt x="7573" y="97"/>
                  </a:lnTo>
                  <a:cubicBezTo>
                    <a:pt x="7509" y="97"/>
                    <a:pt x="7460" y="81"/>
                    <a:pt x="7412" y="81"/>
                  </a:cubicBezTo>
                  <a:lnTo>
                    <a:pt x="6979" y="16"/>
                  </a:lnTo>
                  <a:lnTo>
                    <a:pt x="6867" y="16"/>
                  </a:lnTo>
                  <a:cubicBezTo>
                    <a:pt x="6706" y="0"/>
                    <a:pt x="6546" y="0"/>
                    <a:pt x="6385"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a:off x="2544350" y="909600"/>
              <a:ext cx="337350" cy="206175"/>
            </a:xfrm>
            <a:custGeom>
              <a:avLst/>
              <a:gdLst/>
              <a:ahLst/>
              <a:cxnLst/>
              <a:rect l="l" t="t" r="r" b="b"/>
              <a:pathLst>
                <a:path w="13494" h="8247" extrusionOk="0">
                  <a:moveTo>
                    <a:pt x="7798" y="450"/>
                  </a:moveTo>
                  <a:cubicBezTo>
                    <a:pt x="9531" y="450"/>
                    <a:pt x="10959" y="1846"/>
                    <a:pt x="10959" y="3594"/>
                  </a:cubicBezTo>
                  <a:cubicBezTo>
                    <a:pt x="10959" y="3707"/>
                    <a:pt x="11039" y="3803"/>
                    <a:pt x="11151" y="3803"/>
                  </a:cubicBezTo>
                  <a:cubicBezTo>
                    <a:pt x="12258" y="3835"/>
                    <a:pt x="13092" y="4733"/>
                    <a:pt x="13092" y="5840"/>
                  </a:cubicBezTo>
                  <a:cubicBezTo>
                    <a:pt x="13092" y="6963"/>
                    <a:pt x="12178" y="7894"/>
                    <a:pt x="11055" y="7894"/>
                  </a:cubicBezTo>
                  <a:lnTo>
                    <a:pt x="2456" y="7894"/>
                  </a:lnTo>
                  <a:cubicBezTo>
                    <a:pt x="1332" y="7894"/>
                    <a:pt x="402" y="6963"/>
                    <a:pt x="402" y="5840"/>
                  </a:cubicBezTo>
                  <a:cubicBezTo>
                    <a:pt x="402" y="4798"/>
                    <a:pt x="1172" y="3947"/>
                    <a:pt x="2167" y="3803"/>
                  </a:cubicBezTo>
                  <a:cubicBezTo>
                    <a:pt x="2263" y="3787"/>
                    <a:pt x="2343" y="3707"/>
                    <a:pt x="2343" y="3594"/>
                  </a:cubicBezTo>
                  <a:lnTo>
                    <a:pt x="2343" y="3578"/>
                  </a:lnTo>
                  <a:cubicBezTo>
                    <a:pt x="2343" y="2744"/>
                    <a:pt x="3033" y="2054"/>
                    <a:pt x="3867" y="2054"/>
                  </a:cubicBezTo>
                  <a:cubicBezTo>
                    <a:pt x="4156" y="2054"/>
                    <a:pt x="4429" y="2134"/>
                    <a:pt x="4702" y="2295"/>
                  </a:cubicBezTo>
                  <a:cubicBezTo>
                    <a:pt x="4720" y="2314"/>
                    <a:pt x="4750" y="2321"/>
                    <a:pt x="4785" y="2321"/>
                  </a:cubicBezTo>
                  <a:cubicBezTo>
                    <a:pt x="4809" y="2321"/>
                    <a:pt x="4835" y="2317"/>
                    <a:pt x="4862" y="2311"/>
                  </a:cubicBezTo>
                  <a:cubicBezTo>
                    <a:pt x="4910" y="2295"/>
                    <a:pt x="4958" y="2263"/>
                    <a:pt x="4974" y="2215"/>
                  </a:cubicBezTo>
                  <a:cubicBezTo>
                    <a:pt x="5504" y="1140"/>
                    <a:pt x="6579" y="450"/>
                    <a:pt x="7798" y="450"/>
                  </a:cubicBezTo>
                  <a:close/>
                  <a:moveTo>
                    <a:pt x="7830" y="1"/>
                  </a:moveTo>
                  <a:cubicBezTo>
                    <a:pt x="6515" y="1"/>
                    <a:pt x="5359" y="690"/>
                    <a:pt x="4734" y="1813"/>
                  </a:cubicBezTo>
                  <a:cubicBezTo>
                    <a:pt x="4477" y="1685"/>
                    <a:pt x="4188" y="1605"/>
                    <a:pt x="3899" y="1605"/>
                  </a:cubicBezTo>
                  <a:cubicBezTo>
                    <a:pt x="2873" y="1605"/>
                    <a:pt x="2054" y="2391"/>
                    <a:pt x="1974" y="3402"/>
                  </a:cubicBezTo>
                  <a:cubicBezTo>
                    <a:pt x="851" y="3642"/>
                    <a:pt x="17" y="4621"/>
                    <a:pt x="17" y="5776"/>
                  </a:cubicBezTo>
                  <a:cubicBezTo>
                    <a:pt x="1" y="7172"/>
                    <a:pt x="1108" y="8247"/>
                    <a:pt x="2456" y="8247"/>
                  </a:cubicBezTo>
                  <a:lnTo>
                    <a:pt x="11055" y="8247"/>
                  </a:lnTo>
                  <a:cubicBezTo>
                    <a:pt x="12402" y="8247"/>
                    <a:pt x="13493" y="7156"/>
                    <a:pt x="13493" y="5808"/>
                  </a:cubicBezTo>
                  <a:cubicBezTo>
                    <a:pt x="13493" y="4557"/>
                    <a:pt x="12579" y="3514"/>
                    <a:pt x="11360" y="3370"/>
                  </a:cubicBezTo>
                  <a:cubicBezTo>
                    <a:pt x="11247" y="1509"/>
                    <a:pt x="9707" y="1"/>
                    <a:pt x="7830"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3"/>
            <p:cNvSpPr/>
            <p:nvPr/>
          </p:nvSpPr>
          <p:spPr>
            <a:xfrm>
              <a:off x="3624875" y="858675"/>
              <a:ext cx="304850" cy="208975"/>
            </a:xfrm>
            <a:custGeom>
              <a:avLst/>
              <a:gdLst/>
              <a:ahLst/>
              <a:cxnLst/>
              <a:rect l="l" t="t" r="r" b="b"/>
              <a:pathLst>
                <a:path w="12194" h="8359" extrusionOk="0">
                  <a:moveTo>
                    <a:pt x="4589" y="0"/>
                  </a:moveTo>
                  <a:cubicBezTo>
                    <a:pt x="3531" y="1267"/>
                    <a:pt x="1958" y="2070"/>
                    <a:pt x="193" y="2070"/>
                  </a:cubicBezTo>
                  <a:cubicBezTo>
                    <a:pt x="81" y="2070"/>
                    <a:pt x="1" y="2150"/>
                    <a:pt x="1" y="2262"/>
                  </a:cubicBezTo>
                  <a:cubicBezTo>
                    <a:pt x="1" y="2390"/>
                    <a:pt x="81" y="2471"/>
                    <a:pt x="193" y="2471"/>
                  </a:cubicBezTo>
                  <a:cubicBezTo>
                    <a:pt x="3322" y="2471"/>
                    <a:pt x="5889" y="5022"/>
                    <a:pt x="5889" y="8166"/>
                  </a:cubicBezTo>
                  <a:cubicBezTo>
                    <a:pt x="5889" y="8278"/>
                    <a:pt x="5969" y="8359"/>
                    <a:pt x="6097" y="8359"/>
                  </a:cubicBezTo>
                  <a:cubicBezTo>
                    <a:pt x="6210" y="8359"/>
                    <a:pt x="6290" y="8278"/>
                    <a:pt x="6290" y="8166"/>
                  </a:cubicBezTo>
                  <a:cubicBezTo>
                    <a:pt x="6290" y="5038"/>
                    <a:pt x="8841" y="2471"/>
                    <a:pt x="11985" y="2471"/>
                  </a:cubicBezTo>
                  <a:cubicBezTo>
                    <a:pt x="12114" y="2471"/>
                    <a:pt x="12194" y="2390"/>
                    <a:pt x="12194" y="2262"/>
                  </a:cubicBezTo>
                  <a:cubicBezTo>
                    <a:pt x="12194" y="2150"/>
                    <a:pt x="12114" y="2070"/>
                    <a:pt x="11985" y="2070"/>
                  </a:cubicBezTo>
                  <a:cubicBezTo>
                    <a:pt x="10221" y="2070"/>
                    <a:pt x="8664" y="1267"/>
                    <a:pt x="7622" y="0"/>
                  </a:cubicBezTo>
                  <a:lnTo>
                    <a:pt x="7124" y="0"/>
                  </a:lnTo>
                  <a:cubicBezTo>
                    <a:pt x="7942" y="1107"/>
                    <a:pt x="9098" y="1909"/>
                    <a:pt x="10445" y="2262"/>
                  </a:cubicBezTo>
                  <a:cubicBezTo>
                    <a:pt x="8344" y="2824"/>
                    <a:pt x="6659" y="4492"/>
                    <a:pt x="6114" y="6594"/>
                  </a:cubicBezTo>
                  <a:cubicBezTo>
                    <a:pt x="5552" y="4492"/>
                    <a:pt x="3883" y="2808"/>
                    <a:pt x="1782" y="2262"/>
                  </a:cubicBezTo>
                  <a:cubicBezTo>
                    <a:pt x="3113" y="1909"/>
                    <a:pt x="4269" y="1107"/>
                    <a:pt x="5087"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3"/>
            <p:cNvSpPr/>
            <p:nvPr/>
          </p:nvSpPr>
          <p:spPr>
            <a:xfrm>
              <a:off x="3547475" y="1123775"/>
              <a:ext cx="108325" cy="108325"/>
            </a:xfrm>
            <a:custGeom>
              <a:avLst/>
              <a:gdLst/>
              <a:ahLst/>
              <a:cxnLst/>
              <a:rect l="l" t="t" r="r" b="b"/>
              <a:pathLst>
                <a:path w="4333" h="4333" extrusionOk="0">
                  <a:moveTo>
                    <a:pt x="2166" y="1108"/>
                  </a:moveTo>
                  <a:cubicBezTo>
                    <a:pt x="2391" y="1573"/>
                    <a:pt x="2760" y="1958"/>
                    <a:pt x="3209" y="2151"/>
                  </a:cubicBezTo>
                  <a:cubicBezTo>
                    <a:pt x="2760" y="2375"/>
                    <a:pt x="2375" y="2728"/>
                    <a:pt x="2166" y="3193"/>
                  </a:cubicBezTo>
                  <a:cubicBezTo>
                    <a:pt x="1958" y="2728"/>
                    <a:pt x="1589" y="2343"/>
                    <a:pt x="1124" y="2151"/>
                  </a:cubicBezTo>
                  <a:cubicBezTo>
                    <a:pt x="1589" y="1958"/>
                    <a:pt x="1958" y="1573"/>
                    <a:pt x="2166" y="1108"/>
                  </a:cubicBezTo>
                  <a:close/>
                  <a:moveTo>
                    <a:pt x="2166" y="1"/>
                  </a:moveTo>
                  <a:cubicBezTo>
                    <a:pt x="2054" y="1"/>
                    <a:pt x="1974" y="81"/>
                    <a:pt x="1974" y="209"/>
                  </a:cubicBezTo>
                  <a:cubicBezTo>
                    <a:pt x="1974" y="1172"/>
                    <a:pt x="1188" y="1974"/>
                    <a:pt x="209" y="1974"/>
                  </a:cubicBezTo>
                  <a:cubicBezTo>
                    <a:pt x="81" y="1974"/>
                    <a:pt x="1" y="2054"/>
                    <a:pt x="1" y="2167"/>
                  </a:cubicBezTo>
                  <a:cubicBezTo>
                    <a:pt x="1" y="2295"/>
                    <a:pt x="113" y="2375"/>
                    <a:pt x="209" y="2375"/>
                  </a:cubicBezTo>
                  <a:cubicBezTo>
                    <a:pt x="1172" y="2375"/>
                    <a:pt x="1974" y="3161"/>
                    <a:pt x="1974" y="4140"/>
                  </a:cubicBezTo>
                  <a:cubicBezTo>
                    <a:pt x="1974" y="4252"/>
                    <a:pt x="2054" y="4332"/>
                    <a:pt x="2166" y="4332"/>
                  </a:cubicBezTo>
                  <a:cubicBezTo>
                    <a:pt x="2295" y="4332"/>
                    <a:pt x="2375" y="4252"/>
                    <a:pt x="2375" y="4140"/>
                  </a:cubicBezTo>
                  <a:cubicBezTo>
                    <a:pt x="2375" y="3177"/>
                    <a:pt x="3161" y="2375"/>
                    <a:pt x="4140" y="2375"/>
                  </a:cubicBezTo>
                  <a:cubicBezTo>
                    <a:pt x="4252" y="2375"/>
                    <a:pt x="4332" y="2295"/>
                    <a:pt x="4332" y="2167"/>
                  </a:cubicBezTo>
                  <a:cubicBezTo>
                    <a:pt x="4332" y="2054"/>
                    <a:pt x="4252" y="1974"/>
                    <a:pt x="4140" y="1974"/>
                  </a:cubicBezTo>
                  <a:cubicBezTo>
                    <a:pt x="3177" y="1974"/>
                    <a:pt x="2375" y="1188"/>
                    <a:pt x="2375" y="209"/>
                  </a:cubicBezTo>
                  <a:cubicBezTo>
                    <a:pt x="2375" y="81"/>
                    <a:pt x="2295" y="1"/>
                    <a:pt x="216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3"/>
            <p:cNvSpPr/>
            <p:nvPr/>
          </p:nvSpPr>
          <p:spPr>
            <a:xfrm>
              <a:off x="3001200" y="1074850"/>
              <a:ext cx="108325" cy="108325"/>
            </a:xfrm>
            <a:custGeom>
              <a:avLst/>
              <a:gdLst/>
              <a:ahLst/>
              <a:cxnLst/>
              <a:rect l="l" t="t" r="r" b="b"/>
              <a:pathLst>
                <a:path w="4333" h="4333" extrusionOk="0">
                  <a:moveTo>
                    <a:pt x="2166" y="1123"/>
                  </a:moveTo>
                  <a:cubicBezTo>
                    <a:pt x="2391" y="1589"/>
                    <a:pt x="2744" y="1958"/>
                    <a:pt x="3209" y="2166"/>
                  </a:cubicBezTo>
                  <a:cubicBezTo>
                    <a:pt x="2744" y="2391"/>
                    <a:pt x="2359" y="2744"/>
                    <a:pt x="2166" y="3209"/>
                  </a:cubicBezTo>
                  <a:cubicBezTo>
                    <a:pt x="1942" y="2744"/>
                    <a:pt x="1589" y="2359"/>
                    <a:pt x="1123" y="2166"/>
                  </a:cubicBezTo>
                  <a:cubicBezTo>
                    <a:pt x="1589" y="1942"/>
                    <a:pt x="1942" y="1589"/>
                    <a:pt x="2166" y="1123"/>
                  </a:cubicBezTo>
                  <a:close/>
                  <a:moveTo>
                    <a:pt x="2166" y="0"/>
                  </a:moveTo>
                  <a:cubicBezTo>
                    <a:pt x="2038" y="0"/>
                    <a:pt x="1958" y="81"/>
                    <a:pt x="1958" y="193"/>
                  </a:cubicBezTo>
                  <a:cubicBezTo>
                    <a:pt x="1958" y="1156"/>
                    <a:pt x="1188" y="1958"/>
                    <a:pt x="193" y="1958"/>
                  </a:cubicBezTo>
                  <a:cubicBezTo>
                    <a:pt x="81" y="1958"/>
                    <a:pt x="0" y="2038"/>
                    <a:pt x="0" y="2166"/>
                  </a:cubicBezTo>
                  <a:cubicBezTo>
                    <a:pt x="0" y="2279"/>
                    <a:pt x="97" y="2359"/>
                    <a:pt x="193" y="2359"/>
                  </a:cubicBezTo>
                  <a:cubicBezTo>
                    <a:pt x="1156" y="2359"/>
                    <a:pt x="1958" y="3145"/>
                    <a:pt x="1958" y="4124"/>
                  </a:cubicBezTo>
                  <a:cubicBezTo>
                    <a:pt x="1958" y="4252"/>
                    <a:pt x="2038" y="4332"/>
                    <a:pt x="2166" y="4332"/>
                  </a:cubicBezTo>
                  <a:cubicBezTo>
                    <a:pt x="2279" y="4332"/>
                    <a:pt x="2359" y="4252"/>
                    <a:pt x="2359" y="4124"/>
                  </a:cubicBezTo>
                  <a:cubicBezTo>
                    <a:pt x="2359" y="3161"/>
                    <a:pt x="3145" y="2359"/>
                    <a:pt x="4124" y="2359"/>
                  </a:cubicBezTo>
                  <a:cubicBezTo>
                    <a:pt x="4252" y="2359"/>
                    <a:pt x="4332" y="2279"/>
                    <a:pt x="4332" y="2166"/>
                  </a:cubicBezTo>
                  <a:cubicBezTo>
                    <a:pt x="4332" y="2038"/>
                    <a:pt x="4252" y="1958"/>
                    <a:pt x="4124" y="1958"/>
                  </a:cubicBezTo>
                  <a:cubicBezTo>
                    <a:pt x="3161" y="1958"/>
                    <a:pt x="2359" y="1188"/>
                    <a:pt x="2359" y="193"/>
                  </a:cubicBezTo>
                  <a:cubicBezTo>
                    <a:pt x="2359" y="81"/>
                    <a:pt x="2279" y="0"/>
                    <a:pt x="216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3"/>
            <p:cNvSpPr/>
            <p:nvPr/>
          </p:nvSpPr>
          <p:spPr>
            <a:xfrm>
              <a:off x="3997900" y="1179525"/>
              <a:ext cx="104300" cy="104725"/>
            </a:xfrm>
            <a:custGeom>
              <a:avLst/>
              <a:gdLst/>
              <a:ahLst/>
              <a:cxnLst/>
              <a:rect l="l" t="t" r="r" b="b"/>
              <a:pathLst>
                <a:path w="4172" h="4189" extrusionOk="0">
                  <a:moveTo>
                    <a:pt x="2086" y="402"/>
                  </a:moveTo>
                  <a:cubicBezTo>
                    <a:pt x="3033" y="402"/>
                    <a:pt x="3771" y="1172"/>
                    <a:pt x="3771" y="2086"/>
                  </a:cubicBezTo>
                  <a:cubicBezTo>
                    <a:pt x="3771" y="3017"/>
                    <a:pt x="3000" y="3771"/>
                    <a:pt x="2086" y="3771"/>
                  </a:cubicBezTo>
                  <a:cubicBezTo>
                    <a:pt x="1155" y="3771"/>
                    <a:pt x="401" y="3017"/>
                    <a:pt x="401" y="2086"/>
                  </a:cubicBezTo>
                  <a:cubicBezTo>
                    <a:pt x="401" y="1172"/>
                    <a:pt x="1139" y="402"/>
                    <a:pt x="2086" y="402"/>
                  </a:cubicBezTo>
                  <a:close/>
                  <a:moveTo>
                    <a:pt x="2086" y="1"/>
                  </a:moveTo>
                  <a:cubicBezTo>
                    <a:pt x="931" y="1"/>
                    <a:pt x="0" y="947"/>
                    <a:pt x="0" y="2086"/>
                  </a:cubicBezTo>
                  <a:cubicBezTo>
                    <a:pt x="0" y="3225"/>
                    <a:pt x="915" y="4188"/>
                    <a:pt x="2086" y="4188"/>
                  </a:cubicBezTo>
                  <a:cubicBezTo>
                    <a:pt x="3241" y="4188"/>
                    <a:pt x="4172" y="3258"/>
                    <a:pt x="4172" y="2102"/>
                  </a:cubicBezTo>
                  <a:cubicBezTo>
                    <a:pt x="4172" y="963"/>
                    <a:pt x="3225" y="1"/>
                    <a:pt x="208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3"/>
            <p:cNvSpPr/>
            <p:nvPr/>
          </p:nvSpPr>
          <p:spPr>
            <a:xfrm>
              <a:off x="3943750" y="1300250"/>
              <a:ext cx="212600" cy="111525"/>
            </a:xfrm>
            <a:custGeom>
              <a:avLst/>
              <a:gdLst/>
              <a:ahLst/>
              <a:cxnLst/>
              <a:rect l="l" t="t" r="r" b="b"/>
              <a:pathLst>
                <a:path w="8504" h="4461" extrusionOk="0">
                  <a:moveTo>
                    <a:pt x="4252" y="402"/>
                  </a:moveTo>
                  <a:cubicBezTo>
                    <a:pt x="6322" y="402"/>
                    <a:pt x="7974" y="2038"/>
                    <a:pt x="8086" y="4060"/>
                  </a:cubicBezTo>
                  <a:lnTo>
                    <a:pt x="402" y="4060"/>
                  </a:lnTo>
                  <a:cubicBezTo>
                    <a:pt x="498" y="2038"/>
                    <a:pt x="2182" y="402"/>
                    <a:pt x="4252" y="402"/>
                  </a:cubicBezTo>
                  <a:close/>
                  <a:moveTo>
                    <a:pt x="4252" y="1"/>
                  </a:moveTo>
                  <a:cubicBezTo>
                    <a:pt x="1894" y="1"/>
                    <a:pt x="1" y="1910"/>
                    <a:pt x="1" y="4252"/>
                  </a:cubicBezTo>
                  <a:cubicBezTo>
                    <a:pt x="1" y="4381"/>
                    <a:pt x="81" y="4461"/>
                    <a:pt x="193" y="4461"/>
                  </a:cubicBezTo>
                  <a:lnTo>
                    <a:pt x="8295" y="4461"/>
                  </a:lnTo>
                  <a:cubicBezTo>
                    <a:pt x="8423" y="4461"/>
                    <a:pt x="8504" y="4381"/>
                    <a:pt x="8504" y="4252"/>
                  </a:cubicBezTo>
                  <a:cubicBezTo>
                    <a:pt x="8504" y="1910"/>
                    <a:pt x="6594" y="1"/>
                    <a:pt x="4252"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3"/>
            <p:cNvSpPr/>
            <p:nvPr/>
          </p:nvSpPr>
          <p:spPr>
            <a:xfrm>
              <a:off x="3795350" y="1467900"/>
              <a:ext cx="104300" cy="104325"/>
            </a:xfrm>
            <a:custGeom>
              <a:avLst/>
              <a:gdLst/>
              <a:ahLst/>
              <a:cxnLst/>
              <a:rect l="l" t="t" r="r" b="b"/>
              <a:pathLst>
                <a:path w="4172" h="4173" extrusionOk="0">
                  <a:moveTo>
                    <a:pt x="2086" y="402"/>
                  </a:moveTo>
                  <a:cubicBezTo>
                    <a:pt x="3033" y="402"/>
                    <a:pt x="3771" y="1156"/>
                    <a:pt x="3771" y="2087"/>
                  </a:cubicBezTo>
                  <a:cubicBezTo>
                    <a:pt x="3771" y="3001"/>
                    <a:pt x="3001" y="3771"/>
                    <a:pt x="2086" y="3771"/>
                  </a:cubicBezTo>
                  <a:cubicBezTo>
                    <a:pt x="1156" y="3771"/>
                    <a:pt x="402" y="3001"/>
                    <a:pt x="402" y="2087"/>
                  </a:cubicBezTo>
                  <a:cubicBezTo>
                    <a:pt x="402" y="1156"/>
                    <a:pt x="1140" y="402"/>
                    <a:pt x="2086" y="402"/>
                  </a:cubicBezTo>
                  <a:close/>
                  <a:moveTo>
                    <a:pt x="2086" y="1"/>
                  </a:moveTo>
                  <a:cubicBezTo>
                    <a:pt x="915" y="1"/>
                    <a:pt x="0" y="948"/>
                    <a:pt x="0" y="2087"/>
                  </a:cubicBezTo>
                  <a:cubicBezTo>
                    <a:pt x="0" y="3242"/>
                    <a:pt x="915" y="4172"/>
                    <a:pt x="2086" y="4172"/>
                  </a:cubicBezTo>
                  <a:cubicBezTo>
                    <a:pt x="3241" y="4172"/>
                    <a:pt x="4172" y="3226"/>
                    <a:pt x="4172" y="2087"/>
                  </a:cubicBezTo>
                  <a:cubicBezTo>
                    <a:pt x="4172" y="915"/>
                    <a:pt x="3225" y="1"/>
                    <a:pt x="208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a:off x="3741200" y="1588250"/>
              <a:ext cx="212600" cy="111125"/>
            </a:xfrm>
            <a:custGeom>
              <a:avLst/>
              <a:gdLst/>
              <a:ahLst/>
              <a:cxnLst/>
              <a:rect l="l" t="t" r="r" b="b"/>
              <a:pathLst>
                <a:path w="8504" h="4445" extrusionOk="0">
                  <a:moveTo>
                    <a:pt x="4252" y="401"/>
                  </a:moveTo>
                  <a:cubicBezTo>
                    <a:pt x="6322" y="401"/>
                    <a:pt x="7974" y="2022"/>
                    <a:pt x="8103" y="4043"/>
                  </a:cubicBezTo>
                  <a:lnTo>
                    <a:pt x="402" y="4043"/>
                  </a:lnTo>
                  <a:cubicBezTo>
                    <a:pt x="498" y="2022"/>
                    <a:pt x="2182" y="401"/>
                    <a:pt x="4252" y="401"/>
                  </a:cubicBezTo>
                  <a:close/>
                  <a:moveTo>
                    <a:pt x="4252" y="0"/>
                  </a:moveTo>
                  <a:cubicBezTo>
                    <a:pt x="1910" y="0"/>
                    <a:pt x="1" y="1909"/>
                    <a:pt x="1" y="4252"/>
                  </a:cubicBezTo>
                  <a:cubicBezTo>
                    <a:pt x="1" y="4364"/>
                    <a:pt x="81" y="4444"/>
                    <a:pt x="193" y="4444"/>
                  </a:cubicBezTo>
                  <a:lnTo>
                    <a:pt x="8295" y="4444"/>
                  </a:lnTo>
                  <a:cubicBezTo>
                    <a:pt x="8407" y="4444"/>
                    <a:pt x="8504" y="4364"/>
                    <a:pt x="8504" y="4252"/>
                  </a:cubicBezTo>
                  <a:cubicBezTo>
                    <a:pt x="8504" y="1909"/>
                    <a:pt x="6594" y="0"/>
                    <a:pt x="4252"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3"/>
            <p:cNvSpPr/>
            <p:nvPr/>
          </p:nvSpPr>
          <p:spPr>
            <a:xfrm>
              <a:off x="4200050" y="1467900"/>
              <a:ext cx="104300" cy="104325"/>
            </a:xfrm>
            <a:custGeom>
              <a:avLst/>
              <a:gdLst/>
              <a:ahLst/>
              <a:cxnLst/>
              <a:rect l="l" t="t" r="r" b="b"/>
              <a:pathLst>
                <a:path w="4172" h="4173" extrusionOk="0">
                  <a:moveTo>
                    <a:pt x="2086" y="402"/>
                  </a:moveTo>
                  <a:cubicBezTo>
                    <a:pt x="3016" y="402"/>
                    <a:pt x="3770" y="1156"/>
                    <a:pt x="3770" y="2087"/>
                  </a:cubicBezTo>
                  <a:cubicBezTo>
                    <a:pt x="3770" y="3001"/>
                    <a:pt x="3000" y="3771"/>
                    <a:pt x="2086" y="3771"/>
                  </a:cubicBezTo>
                  <a:cubicBezTo>
                    <a:pt x="1155" y="3771"/>
                    <a:pt x="401" y="3001"/>
                    <a:pt x="401" y="2087"/>
                  </a:cubicBezTo>
                  <a:cubicBezTo>
                    <a:pt x="401" y="1156"/>
                    <a:pt x="1155" y="402"/>
                    <a:pt x="2086" y="402"/>
                  </a:cubicBezTo>
                  <a:close/>
                  <a:moveTo>
                    <a:pt x="2086" y="1"/>
                  </a:moveTo>
                  <a:cubicBezTo>
                    <a:pt x="915" y="1"/>
                    <a:pt x="0" y="948"/>
                    <a:pt x="0" y="2087"/>
                  </a:cubicBezTo>
                  <a:cubicBezTo>
                    <a:pt x="0" y="3242"/>
                    <a:pt x="931" y="4172"/>
                    <a:pt x="2086" y="4172"/>
                  </a:cubicBezTo>
                  <a:cubicBezTo>
                    <a:pt x="3241" y="4172"/>
                    <a:pt x="4172" y="3226"/>
                    <a:pt x="4172" y="2087"/>
                  </a:cubicBezTo>
                  <a:cubicBezTo>
                    <a:pt x="4172" y="915"/>
                    <a:pt x="3225" y="1"/>
                    <a:pt x="208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3"/>
            <p:cNvSpPr/>
            <p:nvPr/>
          </p:nvSpPr>
          <p:spPr>
            <a:xfrm>
              <a:off x="4145900" y="1588650"/>
              <a:ext cx="212600" cy="111525"/>
            </a:xfrm>
            <a:custGeom>
              <a:avLst/>
              <a:gdLst/>
              <a:ahLst/>
              <a:cxnLst/>
              <a:rect l="l" t="t" r="r" b="b"/>
              <a:pathLst>
                <a:path w="8504" h="4461" extrusionOk="0">
                  <a:moveTo>
                    <a:pt x="4268" y="385"/>
                  </a:moveTo>
                  <a:cubicBezTo>
                    <a:pt x="6338" y="385"/>
                    <a:pt x="7990" y="2006"/>
                    <a:pt x="8118" y="4027"/>
                  </a:cubicBezTo>
                  <a:lnTo>
                    <a:pt x="418" y="4027"/>
                  </a:lnTo>
                  <a:cubicBezTo>
                    <a:pt x="514" y="2006"/>
                    <a:pt x="2198" y="385"/>
                    <a:pt x="4268" y="385"/>
                  </a:cubicBezTo>
                  <a:close/>
                  <a:moveTo>
                    <a:pt x="4252" y="0"/>
                  </a:moveTo>
                  <a:cubicBezTo>
                    <a:pt x="1894" y="0"/>
                    <a:pt x="0" y="1909"/>
                    <a:pt x="0" y="4252"/>
                  </a:cubicBezTo>
                  <a:cubicBezTo>
                    <a:pt x="0" y="4364"/>
                    <a:pt x="81" y="4460"/>
                    <a:pt x="193" y="4460"/>
                  </a:cubicBezTo>
                  <a:lnTo>
                    <a:pt x="8295" y="4460"/>
                  </a:lnTo>
                  <a:cubicBezTo>
                    <a:pt x="8423" y="4460"/>
                    <a:pt x="8503" y="4364"/>
                    <a:pt x="8503" y="4252"/>
                  </a:cubicBezTo>
                  <a:cubicBezTo>
                    <a:pt x="8503" y="1909"/>
                    <a:pt x="6594" y="0"/>
                    <a:pt x="4252"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3"/>
            <p:cNvSpPr/>
            <p:nvPr/>
          </p:nvSpPr>
          <p:spPr>
            <a:xfrm>
              <a:off x="3982250" y="1460300"/>
              <a:ext cx="137600" cy="160050"/>
            </a:xfrm>
            <a:custGeom>
              <a:avLst/>
              <a:gdLst/>
              <a:ahLst/>
              <a:cxnLst/>
              <a:rect l="l" t="t" r="r" b="b"/>
              <a:pathLst>
                <a:path w="5504" h="6402" extrusionOk="0">
                  <a:moveTo>
                    <a:pt x="2744" y="0"/>
                  </a:moveTo>
                  <a:cubicBezTo>
                    <a:pt x="2632" y="0"/>
                    <a:pt x="2552" y="80"/>
                    <a:pt x="2552" y="209"/>
                  </a:cubicBezTo>
                  <a:lnTo>
                    <a:pt x="2552" y="3594"/>
                  </a:lnTo>
                  <a:lnTo>
                    <a:pt x="81" y="6065"/>
                  </a:lnTo>
                  <a:cubicBezTo>
                    <a:pt x="1" y="6145"/>
                    <a:pt x="1" y="6257"/>
                    <a:pt x="81" y="6337"/>
                  </a:cubicBezTo>
                  <a:cubicBezTo>
                    <a:pt x="121" y="6377"/>
                    <a:pt x="173" y="6397"/>
                    <a:pt x="225" y="6397"/>
                  </a:cubicBezTo>
                  <a:cubicBezTo>
                    <a:pt x="277" y="6397"/>
                    <a:pt x="330" y="6377"/>
                    <a:pt x="370" y="6337"/>
                  </a:cubicBezTo>
                  <a:lnTo>
                    <a:pt x="2744" y="3947"/>
                  </a:lnTo>
                  <a:lnTo>
                    <a:pt x="5135" y="6337"/>
                  </a:lnTo>
                  <a:cubicBezTo>
                    <a:pt x="5183" y="6385"/>
                    <a:pt x="5231" y="6402"/>
                    <a:pt x="5279" y="6402"/>
                  </a:cubicBezTo>
                  <a:cubicBezTo>
                    <a:pt x="5311" y="6402"/>
                    <a:pt x="5375" y="6385"/>
                    <a:pt x="5423" y="6337"/>
                  </a:cubicBezTo>
                  <a:cubicBezTo>
                    <a:pt x="5504" y="6257"/>
                    <a:pt x="5504" y="6145"/>
                    <a:pt x="5423" y="6065"/>
                  </a:cubicBezTo>
                  <a:lnTo>
                    <a:pt x="2953" y="3594"/>
                  </a:lnTo>
                  <a:lnTo>
                    <a:pt x="2953" y="209"/>
                  </a:lnTo>
                  <a:cubicBezTo>
                    <a:pt x="2953" y="80"/>
                    <a:pt x="2872" y="0"/>
                    <a:pt x="2744"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3"/>
            <p:cNvSpPr/>
            <p:nvPr/>
          </p:nvSpPr>
          <p:spPr>
            <a:xfrm>
              <a:off x="3025675" y="1600675"/>
              <a:ext cx="108300" cy="108325"/>
            </a:xfrm>
            <a:custGeom>
              <a:avLst/>
              <a:gdLst/>
              <a:ahLst/>
              <a:cxnLst/>
              <a:rect l="l" t="t" r="r" b="b"/>
              <a:pathLst>
                <a:path w="4332" h="4333" extrusionOk="0">
                  <a:moveTo>
                    <a:pt x="2166" y="1139"/>
                  </a:moveTo>
                  <a:cubicBezTo>
                    <a:pt x="2391" y="1605"/>
                    <a:pt x="2743" y="1990"/>
                    <a:pt x="3209" y="2182"/>
                  </a:cubicBezTo>
                  <a:cubicBezTo>
                    <a:pt x="2759" y="2391"/>
                    <a:pt x="2391" y="2776"/>
                    <a:pt x="2166" y="3225"/>
                  </a:cubicBezTo>
                  <a:cubicBezTo>
                    <a:pt x="1941" y="2760"/>
                    <a:pt x="1588" y="2391"/>
                    <a:pt x="1123" y="2182"/>
                  </a:cubicBezTo>
                  <a:cubicBezTo>
                    <a:pt x="1588" y="1974"/>
                    <a:pt x="1957" y="1605"/>
                    <a:pt x="2166" y="1139"/>
                  </a:cubicBezTo>
                  <a:close/>
                  <a:moveTo>
                    <a:pt x="2166" y="0"/>
                  </a:moveTo>
                  <a:cubicBezTo>
                    <a:pt x="2054" y="0"/>
                    <a:pt x="1973" y="81"/>
                    <a:pt x="1973" y="209"/>
                  </a:cubicBezTo>
                  <a:cubicBezTo>
                    <a:pt x="1973" y="1172"/>
                    <a:pt x="1187" y="1974"/>
                    <a:pt x="209" y="1974"/>
                  </a:cubicBezTo>
                  <a:cubicBezTo>
                    <a:pt x="80" y="1974"/>
                    <a:pt x="0" y="2054"/>
                    <a:pt x="0" y="2166"/>
                  </a:cubicBezTo>
                  <a:cubicBezTo>
                    <a:pt x="0" y="2295"/>
                    <a:pt x="80" y="2375"/>
                    <a:pt x="209" y="2375"/>
                  </a:cubicBezTo>
                  <a:cubicBezTo>
                    <a:pt x="1171" y="2375"/>
                    <a:pt x="1973" y="3145"/>
                    <a:pt x="1973" y="4140"/>
                  </a:cubicBezTo>
                  <a:cubicBezTo>
                    <a:pt x="1973" y="4252"/>
                    <a:pt x="2054" y="4332"/>
                    <a:pt x="2166" y="4332"/>
                  </a:cubicBezTo>
                  <a:cubicBezTo>
                    <a:pt x="2294" y="4332"/>
                    <a:pt x="2374" y="4252"/>
                    <a:pt x="2374" y="4140"/>
                  </a:cubicBezTo>
                  <a:cubicBezTo>
                    <a:pt x="2358" y="3177"/>
                    <a:pt x="3161" y="2375"/>
                    <a:pt x="4139" y="2375"/>
                  </a:cubicBezTo>
                  <a:cubicBezTo>
                    <a:pt x="4252" y="2375"/>
                    <a:pt x="4332" y="2295"/>
                    <a:pt x="4332" y="2166"/>
                  </a:cubicBezTo>
                  <a:cubicBezTo>
                    <a:pt x="4332" y="2054"/>
                    <a:pt x="4252" y="1974"/>
                    <a:pt x="4139" y="1974"/>
                  </a:cubicBezTo>
                  <a:cubicBezTo>
                    <a:pt x="3177" y="1974"/>
                    <a:pt x="2374" y="1188"/>
                    <a:pt x="2374" y="209"/>
                  </a:cubicBezTo>
                  <a:cubicBezTo>
                    <a:pt x="2374" y="81"/>
                    <a:pt x="2294" y="0"/>
                    <a:pt x="216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3"/>
            <p:cNvSpPr/>
            <p:nvPr/>
          </p:nvSpPr>
          <p:spPr>
            <a:xfrm>
              <a:off x="3398675" y="1319900"/>
              <a:ext cx="58175" cy="58200"/>
            </a:xfrm>
            <a:custGeom>
              <a:avLst/>
              <a:gdLst/>
              <a:ahLst/>
              <a:cxnLst/>
              <a:rect l="l" t="t" r="r" b="b"/>
              <a:pathLst>
                <a:path w="2327" h="2328" extrusionOk="0">
                  <a:moveTo>
                    <a:pt x="1172" y="386"/>
                  </a:moveTo>
                  <a:cubicBezTo>
                    <a:pt x="1589" y="386"/>
                    <a:pt x="1926" y="723"/>
                    <a:pt x="1926" y="1140"/>
                  </a:cubicBezTo>
                  <a:cubicBezTo>
                    <a:pt x="1926" y="1573"/>
                    <a:pt x="1589" y="1910"/>
                    <a:pt x="1172" y="1910"/>
                  </a:cubicBezTo>
                  <a:cubicBezTo>
                    <a:pt x="738" y="1910"/>
                    <a:pt x="402" y="1573"/>
                    <a:pt x="402" y="1140"/>
                  </a:cubicBezTo>
                  <a:cubicBezTo>
                    <a:pt x="402" y="723"/>
                    <a:pt x="738" y="386"/>
                    <a:pt x="1172" y="386"/>
                  </a:cubicBezTo>
                  <a:close/>
                  <a:moveTo>
                    <a:pt x="1172" y="1"/>
                  </a:moveTo>
                  <a:cubicBezTo>
                    <a:pt x="530" y="1"/>
                    <a:pt x="0" y="530"/>
                    <a:pt x="0" y="1172"/>
                  </a:cubicBezTo>
                  <a:cubicBezTo>
                    <a:pt x="0" y="1814"/>
                    <a:pt x="530" y="2327"/>
                    <a:pt x="1172" y="2327"/>
                  </a:cubicBezTo>
                  <a:cubicBezTo>
                    <a:pt x="1813" y="2327"/>
                    <a:pt x="2327" y="1814"/>
                    <a:pt x="2327" y="1172"/>
                  </a:cubicBezTo>
                  <a:cubicBezTo>
                    <a:pt x="2327" y="530"/>
                    <a:pt x="1813" y="1"/>
                    <a:pt x="1172"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3"/>
            <p:cNvSpPr/>
            <p:nvPr/>
          </p:nvSpPr>
          <p:spPr>
            <a:xfrm>
              <a:off x="3919675" y="1058400"/>
              <a:ext cx="58200" cy="58175"/>
            </a:xfrm>
            <a:custGeom>
              <a:avLst/>
              <a:gdLst/>
              <a:ahLst/>
              <a:cxnLst/>
              <a:rect l="l" t="t" r="r" b="b"/>
              <a:pathLst>
                <a:path w="2328" h="2327" extrusionOk="0">
                  <a:moveTo>
                    <a:pt x="1156" y="402"/>
                  </a:moveTo>
                  <a:cubicBezTo>
                    <a:pt x="1589" y="402"/>
                    <a:pt x="1926" y="739"/>
                    <a:pt x="1926" y="1156"/>
                  </a:cubicBezTo>
                  <a:cubicBezTo>
                    <a:pt x="1926" y="1573"/>
                    <a:pt x="1589" y="1910"/>
                    <a:pt x="1156" y="1910"/>
                  </a:cubicBezTo>
                  <a:cubicBezTo>
                    <a:pt x="739" y="1910"/>
                    <a:pt x="402" y="1573"/>
                    <a:pt x="402" y="1156"/>
                  </a:cubicBezTo>
                  <a:cubicBezTo>
                    <a:pt x="402" y="739"/>
                    <a:pt x="739" y="402"/>
                    <a:pt x="1156" y="402"/>
                  </a:cubicBezTo>
                  <a:close/>
                  <a:moveTo>
                    <a:pt x="1156" y="1"/>
                  </a:moveTo>
                  <a:cubicBezTo>
                    <a:pt x="514" y="1"/>
                    <a:pt x="1" y="514"/>
                    <a:pt x="1" y="1156"/>
                  </a:cubicBezTo>
                  <a:cubicBezTo>
                    <a:pt x="1" y="1798"/>
                    <a:pt x="514" y="2327"/>
                    <a:pt x="1156" y="2327"/>
                  </a:cubicBezTo>
                  <a:cubicBezTo>
                    <a:pt x="1798" y="2327"/>
                    <a:pt x="2327" y="1798"/>
                    <a:pt x="2327" y="1156"/>
                  </a:cubicBezTo>
                  <a:cubicBezTo>
                    <a:pt x="2327" y="514"/>
                    <a:pt x="1798" y="1"/>
                    <a:pt x="115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3"/>
            <p:cNvSpPr/>
            <p:nvPr/>
          </p:nvSpPr>
          <p:spPr>
            <a:xfrm>
              <a:off x="4466775" y="1423800"/>
              <a:ext cx="57775" cy="58175"/>
            </a:xfrm>
            <a:custGeom>
              <a:avLst/>
              <a:gdLst/>
              <a:ahLst/>
              <a:cxnLst/>
              <a:rect l="l" t="t" r="r" b="b"/>
              <a:pathLst>
                <a:path w="2311" h="2327" extrusionOk="0">
                  <a:moveTo>
                    <a:pt x="1155" y="401"/>
                  </a:moveTo>
                  <a:cubicBezTo>
                    <a:pt x="1572" y="401"/>
                    <a:pt x="1925" y="738"/>
                    <a:pt x="1925" y="1155"/>
                  </a:cubicBezTo>
                  <a:cubicBezTo>
                    <a:pt x="1925" y="1589"/>
                    <a:pt x="1572" y="1925"/>
                    <a:pt x="1155" y="1925"/>
                  </a:cubicBezTo>
                  <a:cubicBezTo>
                    <a:pt x="738" y="1925"/>
                    <a:pt x="401" y="1589"/>
                    <a:pt x="401" y="1155"/>
                  </a:cubicBezTo>
                  <a:cubicBezTo>
                    <a:pt x="401" y="738"/>
                    <a:pt x="738" y="401"/>
                    <a:pt x="1155" y="401"/>
                  </a:cubicBezTo>
                  <a:close/>
                  <a:moveTo>
                    <a:pt x="1155" y="0"/>
                  </a:moveTo>
                  <a:cubicBezTo>
                    <a:pt x="514" y="0"/>
                    <a:pt x="0" y="514"/>
                    <a:pt x="0" y="1155"/>
                  </a:cubicBezTo>
                  <a:cubicBezTo>
                    <a:pt x="0" y="1797"/>
                    <a:pt x="514" y="2327"/>
                    <a:pt x="1155" y="2327"/>
                  </a:cubicBezTo>
                  <a:cubicBezTo>
                    <a:pt x="1797" y="2327"/>
                    <a:pt x="2310" y="1797"/>
                    <a:pt x="2310" y="1155"/>
                  </a:cubicBezTo>
                  <a:cubicBezTo>
                    <a:pt x="2310" y="514"/>
                    <a:pt x="1797" y="0"/>
                    <a:pt x="1155"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3"/>
            <p:cNvSpPr/>
            <p:nvPr/>
          </p:nvSpPr>
          <p:spPr>
            <a:xfrm>
              <a:off x="4400575" y="982200"/>
              <a:ext cx="157675" cy="294025"/>
            </a:xfrm>
            <a:custGeom>
              <a:avLst/>
              <a:gdLst/>
              <a:ahLst/>
              <a:cxnLst/>
              <a:rect l="l" t="t" r="r" b="b"/>
              <a:pathLst>
                <a:path w="6307" h="11761" extrusionOk="0">
                  <a:moveTo>
                    <a:pt x="4541" y="401"/>
                  </a:moveTo>
                  <a:cubicBezTo>
                    <a:pt x="5103" y="401"/>
                    <a:pt x="5632" y="434"/>
                    <a:pt x="5905" y="450"/>
                  </a:cubicBezTo>
                  <a:lnTo>
                    <a:pt x="5905" y="1877"/>
                  </a:lnTo>
                  <a:lnTo>
                    <a:pt x="5055" y="1877"/>
                  </a:lnTo>
                  <a:cubicBezTo>
                    <a:pt x="3980" y="1877"/>
                    <a:pt x="3851" y="2519"/>
                    <a:pt x="3851" y="3065"/>
                  </a:cubicBezTo>
                  <a:lnTo>
                    <a:pt x="3851" y="4348"/>
                  </a:lnTo>
                  <a:cubicBezTo>
                    <a:pt x="3851" y="4460"/>
                    <a:pt x="3932" y="4541"/>
                    <a:pt x="4044" y="4541"/>
                  </a:cubicBezTo>
                  <a:lnTo>
                    <a:pt x="5825" y="4541"/>
                  </a:lnTo>
                  <a:lnTo>
                    <a:pt x="5632" y="6177"/>
                  </a:lnTo>
                  <a:lnTo>
                    <a:pt x="4060" y="6177"/>
                  </a:lnTo>
                  <a:cubicBezTo>
                    <a:pt x="3948" y="6177"/>
                    <a:pt x="3867" y="6257"/>
                    <a:pt x="3867" y="6370"/>
                  </a:cubicBezTo>
                  <a:lnTo>
                    <a:pt x="3867" y="11359"/>
                  </a:lnTo>
                  <a:lnTo>
                    <a:pt x="2167" y="11359"/>
                  </a:lnTo>
                  <a:lnTo>
                    <a:pt x="2167" y="6370"/>
                  </a:lnTo>
                  <a:cubicBezTo>
                    <a:pt x="2167" y="6257"/>
                    <a:pt x="2087" y="6177"/>
                    <a:pt x="1958" y="6177"/>
                  </a:cubicBezTo>
                  <a:lnTo>
                    <a:pt x="402" y="6177"/>
                  </a:lnTo>
                  <a:lnTo>
                    <a:pt x="402" y="4541"/>
                  </a:lnTo>
                  <a:lnTo>
                    <a:pt x="1942" y="4541"/>
                  </a:lnTo>
                  <a:cubicBezTo>
                    <a:pt x="2055" y="4541"/>
                    <a:pt x="2135" y="4460"/>
                    <a:pt x="2135" y="4348"/>
                  </a:cubicBezTo>
                  <a:lnTo>
                    <a:pt x="2135" y="2856"/>
                  </a:lnTo>
                  <a:cubicBezTo>
                    <a:pt x="2135" y="1316"/>
                    <a:pt x="3049" y="401"/>
                    <a:pt x="4541" y="401"/>
                  </a:cubicBezTo>
                  <a:close/>
                  <a:moveTo>
                    <a:pt x="4541" y="0"/>
                  </a:moveTo>
                  <a:cubicBezTo>
                    <a:pt x="2825" y="0"/>
                    <a:pt x="1734" y="1091"/>
                    <a:pt x="1734" y="2856"/>
                  </a:cubicBezTo>
                  <a:lnTo>
                    <a:pt x="1734" y="4140"/>
                  </a:lnTo>
                  <a:lnTo>
                    <a:pt x="194" y="4140"/>
                  </a:lnTo>
                  <a:cubicBezTo>
                    <a:pt x="65" y="4140"/>
                    <a:pt x="1" y="4220"/>
                    <a:pt x="1" y="4348"/>
                  </a:cubicBezTo>
                  <a:lnTo>
                    <a:pt x="1" y="6370"/>
                  </a:lnTo>
                  <a:cubicBezTo>
                    <a:pt x="1" y="6498"/>
                    <a:pt x="65" y="6578"/>
                    <a:pt x="194" y="6578"/>
                  </a:cubicBezTo>
                  <a:lnTo>
                    <a:pt x="1734" y="6578"/>
                  </a:lnTo>
                  <a:lnTo>
                    <a:pt x="1734" y="11568"/>
                  </a:lnTo>
                  <a:lnTo>
                    <a:pt x="1766" y="11568"/>
                  </a:lnTo>
                  <a:cubicBezTo>
                    <a:pt x="1766" y="11680"/>
                    <a:pt x="1846" y="11760"/>
                    <a:pt x="1958" y="11760"/>
                  </a:cubicBezTo>
                  <a:lnTo>
                    <a:pt x="4044" y="11760"/>
                  </a:lnTo>
                  <a:cubicBezTo>
                    <a:pt x="4172" y="11760"/>
                    <a:pt x="4253" y="11680"/>
                    <a:pt x="4253" y="11568"/>
                  </a:cubicBezTo>
                  <a:lnTo>
                    <a:pt x="4253" y="6578"/>
                  </a:lnTo>
                  <a:lnTo>
                    <a:pt x="5793" y="6578"/>
                  </a:lnTo>
                  <a:cubicBezTo>
                    <a:pt x="5889" y="6578"/>
                    <a:pt x="5969" y="6498"/>
                    <a:pt x="5985" y="6386"/>
                  </a:cubicBezTo>
                  <a:lnTo>
                    <a:pt x="6258" y="4364"/>
                  </a:lnTo>
                  <a:cubicBezTo>
                    <a:pt x="6258" y="4300"/>
                    <a:pt x="6226" y="4252"/>
                    <a:pt x="6210" y="4204"/>
                  </a:cubicBezTo>
                  <a:cubicBezTo>
                    <a:pt x="6194" y="4172"/>
                    <a:pt x="6114" y="4140"/>
                    <a:pt x="6049" y="4140"/>
                  </a:cubicBezTo>
                  <a:lnTo>
                    <a:pt x="4253" y="4140"/>
                  </a:lnTo>
                  <a:lnTo>
                    <a:pt x="4253" y="3065"/>
                  </a:lnTo>
                  <a:cubicBezTo>
                    <a:pt x="4253" y="2535"/>
                    <a:pt x="4365" y="2279"/>
                    <a:pt x="5055" y="2279"/>
                  </a:cubicBezTo>
                  <a:lnTo>
                    <a:pt x="6114" y="2279"/>
                  </a:lnTo>
                  <a:cubicBezTo>
                    <a:pt x="6226" y="2279"/>
                    <a:pt x="6306" y="2198"/>
                    <a:pt x="6306" y="2086"/>
                  </a:cubicBezTo>
                  <a:lnTo>
                    <a:pt x="6306" y="273"/>
                  </a:lnTo>
                  <a:cubicBezTo>
                    <a:pt x="6306" y="177"/>
                    <a:pt x="6226" y="97"/>
                    <a:pt x="6130" y="81"/>
                  </a:cubicBezTo>
                  <a:cubicBezTo>
                    <a:pt x="5937" y="49"/>
                    <a:pt x="5263" y="0"/>
                    <a:pt x="4541"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3"/>
            <p:cNvSpPr/>
            <p:nvPr/>
          </p:nvSpPr>
          <p:spPr>
            <a:xfrm>
              <a:off x="3421125" y="1510425"/>
              <a:ext cx="32125" cy="32125"/>
            </a:xfrm>
            <a:custGeom>
              <a:avLst/>
              <a:gdLst/>
              <a:ahLst/>
              <a:cxnLst/>
              <a:rect l="l" t="t" r="r" b="b"/>
              <a:pathLst>
                <a:path w="1285" h="1285" extrusionOk="0">
                  <a:moveTo>
                    <a:pt x="643" y="1"/>
                  </a:moveTo>
                  <a:cubicBezTo>
                    <a:pt x="290" y="1"/>
                    <a:pt x="1" y="289"/>
                    <a:pt x="1" y="642"/>
                  </a:cubicBezTo>
                  <a:cubicBezTo>
                    <a:pt x="1" y="979"/>
                    <a:pt x="290" y="1284"/>
                    <a:pt x="643" y="1284"/>
                  </a:cubicBezTo>
                  <a:cubicBezTo>
                    <a:pt x="1012" y="1284"/>
                    <a:pt x="1284" y="1011"/>
                    <a:pt x="1284" y="642"/>
                  </a:cubicBezTo>
                  <a:cubicBezTo>
                    <a:pt x="1284" y="289"/>
                    <a:pt x="1012" y="1"/>
                    <a:pt x="643"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3"/>
            <p:cNvSpPr/>
            <p:nvPr/>
          </p:nvSpPr>
          <p:spPr>
            <a:xfrm>
              <a:off x="3281950" y="1533700"/>
              <a:ext cx="149225" cy="149225"/>
            </a:xfrm>
            <a:custGeom>
              <a:avLst/>
              <a:gdLst/>
              <a:ahLst/>
              <a:cxnLst/>
              <a:rect l="l" t="t" r="r" b="b"/>
              <a:pathLst>
                <a:path w="5969" h="5969" extrusionOk="0">
                  <a:moveTo>
                    <a:pt x="2985" y="401"/>
                  </a:moveTo>
                  <a:cubicBezTo>
                    <a:pt x="4413" y="401"/>
                    <a:pt x="5568" y="1556"/>
                    <a:pt x="5568" y="2984"/>
                  </a:cubicBezTo>
                  <a:cubicBezTo>
                    <a:pt x="5568" y="4412"/>
                    <a:pt x="4413" y="5567"/>
                    <a:pt x="2985" y="5567"/>
                  </a:cubicBezTo>
                  <a:cubicBezTo>
                    <a:pt x="1557" y="5567"/>
                    <a:pt x="402" y="4412"/>
                    <a:pt x="402" y="2984"/>
                  </a:cubicBezTo>
                  <a:cubicBezTo>
                    <a:pt x="402" y="1556"/>
                    <a:pt x="1557" y="401"/>
                    <a:pt x="2985" y="401"/>
                  </a:cubicBezTo>
                  <a:close/>
                  <a:moveTo>
                    <a:pt x="2985" y="0"/>
                  </a:moveTo>
                  <a:cubicBezTo>
                    <a:pt x="1348" y="0"/>
                    <a:pt x="1" y="1332"/>
                    <a:pt x="1" y="2984"/>
                  </a:cubicBezTo>
                  <a:cubicBezTo>
                    <a:pt x="1" y="4621"/>
                    <a:pt x="1348" y="5968"/>
                    <a:pt x="2985" y="5968"/>
                  </a:cubicBezTo>
                  <a:cubicBezTo>
                    <a:pt x="4621" y="5968"/>
                    <a:pt x="5969" y="4621"/>
                    <a:pt x="5969" y="2984"/>
                  </a:cubicBezTo>
                  <a:cubicBezTo>
                    <a:pt x="5969" y="1332"/>
                    <a:pt x="4621" y="0"/>
                    <a:pt x="2985"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3"/>
            <p:cNvSpPr/>
            <p:nvPr/>
          </p:nvSpPr>
          <p:spPr>
            <a:xfrm>
              <a:off x="3208950" y="1466700"/>
              <a:ext cx="294425" cy="281200"/>
            </a:xfrm>
            <a:custGeom>
              <a:avLst/>
              <a:gdLst/>
              <a:ahLst/>
              <a:cxnLst/>
              <a:rect l="l" t="t" r="r" b="b"/>
              <a:pathLst>
                <a:path w="11777" h="11248" extrusionOk="0">
                  <a:moveTo>
                    <a:pt x="7557" y="402"/>
                  </a:moveTo>
                  <a:cubicBezTo>
                    <a:pt x="9675" y="402"/>
                    <a:pt x="11408" y="2135"/>
                    <a:pt x="11408" y="4252"/>
                  </a:cubicBezTo>
                  <a:lnTo>
                    <a:pt x="11408" y="6996"/>
                  </a:lnTo>
                  <a:cubicBezTo>
                    <a:pt x="11408" y="9130"/>
                    <a:pt x="9675" y="10846"/>
                    <a:pt x="7557" y="10846"/>
                  </a:cubicBezTo>
                  <a:lnTo>
                    <a:pt x="4284" y="10846"/>
                  </a:lnTo>
                  <a:cubicBezTo>
                    <a:pt x="4275" y="10846"/>
                    <a:pt x="4265" y="10846"/>
                    <a:pt x="4255" y="10846"/>
                  </a:cubicBezTo>
                  <a:cubicBezTo>
                    <a:pt x="2135" y="10846"/>
                    <a:pt x="434" y="9120"/>
                    <a:pt x="434" y="6996"/>
                  </a:cubicBezTo>
                  <a:lnTo>
                    <a:pt x="434" y="4252"/>
                  </a:lnTo>
                  <a:cubicBezTo>
                    <a:pt x="434" y="2135"/>
                    <a:pt x="2151" y="402"/>
                    <a:pt x="4284" y="402"/>
                  </a:cubicBezTo>
                  <a:close/>
                  <a:moveTo>
                    <a:pt x="4252" y="1"/>
                  </a:moveTo>
                  <a:cubicBezTo>
                    <a:pt x="1910" y="1"/>
                    <a:pt x="1" y="1910"/>
                    <a:pt x="1" y="4252"/>
                  </a:cubicBezTo>
                  <a:lnTo>
                    <a:pt x="1" y="6996"/>
                  </a:lnTo>
                  <a:cubicBezTo>
                    <a:pt x="1" y="9354"/>
                    <a:pt x="1910" y="11247"/>
                    <a:pt x="4252" y="11247"/>
                  </a:cubicBezTo>
                  <a:lnTo>
                    <a:pt x="7525" y="11247"/>
                  </a:lnTo>
                  <a:cubicBezTo>
                    <a:pt x="7535" y="11247"/>
                    <a:pt x="7545" y="11247"/>
                    <a:pt x="7555" y="11247"/>
                  </a:cubicBezTo>
                  <a:cubicBezTo>
                    <a:pt x="9884" y="11247"/>
                    <a:pt x="11777" y="9344"/>
                    <a:pt x="11777" y="6996"/>
                  </a:cubicBezTo>
                  <a:lnTo>
                    <a:pt x="11777" y="4252"/>
                  </a:lnTo>
                  <a:cubicBezTo>
                    <a:pt x="11777" y="1910"/>
                    <a:pt x="9868" y="1"/>
                    <a:pt x="7525"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3"/>
            <p:cNvSpPr/>
            <p:nvPr/>
          </p:nvSpPr>
          <p:spPr>
            <a:xfrm>
              <a:off x="2676325" y="1225650"/>
              <a:ext cx="318875" cy="316900"/>
            </a:xfrm>
            <a:custGeom>
              <a:avLst/>
              <a:gdLst/>
              <a:ahLst/>
              <a:cxnLst/>
              <a:rect l="l" t="t" r="r" b="b"/>
              <a:pathLst>
                <a:path w="12755" h="12676" extrusionOk="0">
                  <a:moveTo>
                    <a:pt x="7747" y="510"/>
                  </a:moveTo>
                  <a:cubicBezTo>
                    <a:pt x="7775" y="531"/>
                    <a:pt x="7804" y="533"/>
                    <a:pt x="7845" y="546"/>
                  </a:cubicBezTo>
                  <a:cubicBezTo>
                    <a:pt x="7942" y="562"/>
                    <a:pt x="8038" y="610"/>
                    <a:pt x="8134" y="626"/>
                  </a:cubicBezTo>
                  <a:cubicBezTo>
                    <a:pt x="8214" y="642"/>
                    <a:pt x="8279" y="659"/>
                    <a:pt x="8359" y="707"/>
                  </a:cubicBezTo>
                  <a:cubicBezTo>
                    <a:pt x="8407" y="723"/>
                    <a:pt x="8439" y="739"/>
                    <a:pt x="8503" y="739"/>
                  </a:cubicBezTo>
                  <a:cubicBezTo>
                    <a:pt x="8616" y="787"/>
                    <a:pt x="8744" y="851"/>
                    <a:pt x="8840" y="883"/>
                  </a:cubicBezTo>
                  <a:cubicBezTo>
                    <a:pt x="8888" y="899"/>
                    <a:pt x="8936" y="931"/>
                    <a:pt x="8985" y="947"/>
                  </a:cubicBezTo>
                  <a:cubicBezTo>
                    <a:pt x="9049" y="979"/>
                    <a:pt x="9129" y="1011"/>
                    <a:pt x="9177" y="1044"/>
                  </a:cubicBezTo>
                  <a:cubicBezTo>
                    <a:pt x="9257" y="1092"/>
                    <a:pt x="9337" y="1124"/>
                    <a:pt x="9418" y="1188"/>
                  </a:cubicBezTo>
                  <a:lnTo>
                    <a:pt x="9610" y="1300"/>
                  </a:lnTo>
                  <a:cubicBezTo>
                    <a:pt x="9690" y="1348"/>
                    <a:pt x="9739" y="1413"/>
                    <a:pt x="9819" y="1445"/>
                  </a:cubicBezTo>
                  <a:cubicBezTo>
                    <a:pt x="9851" y="1461"/>
                    <a:pt x="9883" y="1493"/>
                    <a:pt x="9899" y="1509"/>
                  </a:cubicBezTo>
                  <a:cubicBezTo>
                    <a:pt x="9578" y="1749"/>
                    <a:pt x="9225" y="1942"/>
                    <a:pt x="8856" y="2102"/>
                  </a:cubicBezTo>
                  <a:cubicBezTo>
                    <a:pt x="8570" y="1436"/>
                    <a:pt x="8190" y="895"/>
                    <a:pt x="7747" y="510"/>
                  </a:cubicBezTo>
                  <a:close/>
                  <a:moveTo>
                    <a:pt x="5006" y="530"/>
                  </a:moveTo>
                  <a:cubicBezTo>
                    <a:pt x="4573" y="899"/>
                    <a:pt x="4204" y="1445"/>
                    <a:pt x="3883" y="2135"/>
                  </a:cubicBezTo>
                  <a:cubicBezTo>
                    <a:pt x="3530" y="1974"/>
                    <a:pt x="3193" y="1766"/>
                    <a:pt x="2840" y="1525"/>
                  </a:cubicBezTo>
                  <a:cubicBezTo>
                    <a:pt x="2840" y="1477"/>
                    <a:pt x="2872" y="1461"/>
                    <a:pt x="2904" y="1445"/>
                  </a:cubicBezTo>
                  <a:cubicBezTo>
                    <a:pt x="2984" y="1380"/>
                    <a:pt x="3048" y="1348"/>
                    <a:pt x="3129" y="1284"/>
                  </a:cubicBezTo>
                  <a:cubicBezTo>
                    <a:pt x="3193" y="1252"/>
                    <a:pt x="3241" y="1204"/>
                    <a:pt x="3305" y="1188"/>
                  </a:cubicBezTo>
                  <a:cubicBezTo>
                    <a:pt x="3385" y="1140"/>
                    <a:pt x="3466" y="1092"/>
                    <a:pt x="3546" y="1044"/>
                  </a:cubicBezTo>
                  <a:cubicBezTo>
                    <a:pt x="3610" y="1011"/>
                    <a:pt x="3674" y="979"/>
                    <a:pt x="3754" y="947"/>
                  </a:cubicBezTo>
                  <a:cubicBezTo>
                    <a:pt x="3786" y="931"/>
                    <a:pt x="3851" y="899"/>
                    <a:pt x="3883" y="883"/>
                  </a:cubicBezTo>
                  <a:cubicBezTo>
                    <a:pt x="4011" y="819"/>
                    <a:pt x="4107" y="787"/>
                    <a:pt x="4236" y="739"/>
                  </a:cubicBezTo>
                  <a:cubicBezTo>
                    <a:pt x="4268" y="723"/>
                    <a:pt x="4300" y="707"/>
                    <a:pt x="4364" y="707"/>
                  </a:cubicBezTo>
                  <a:cubicBezTo>
                    <a:pt x="4444" y="691"/>
                    <a:pt x="4508" y="642"/>
                    <a:pt x="4589" y="626"/>
                  </a:cubicBezTo>
                  <a:cubicBezTo>
                    <a:pt x="4685" y="578"/>
                    <a:pt x="4797" y="562"/>
                    <a:pt x="4893" y="546"/>
                  </a:cubicBezTo>
                  <a:cubicBezTo>
                    <a:pt x="4926" y="546"/>
                    <a:pt x="4974" y="530"/>
                    <a:pt x="5006" y="530"/>
                  </a:cubicBezTo>
                  <a:close/>
                  <a:moveTo>
                    <a:pt x="6161" y="370"/>
                  </a:moveTo>
                  <a:lnTo>
                    <a:pt x="6161" y="2648"/>
                  </a:lnTo>
                  <a:cubicBezTo>
                    <a:pt x="5487" y="2632"/>
                    <a:pt x="4845" y="2487"/>
                    <a:pt x="4236" y="2263"/>
                  </a:cubicBezTo>
                  <a:cubicBezTo>
                    <a:pt x="4717" y="1188"/>
                    <a:pt x="5391" y="482"/>
                    <a:pt x="6161" y="370"/>
                  </a:cubicBezTo>
                  <a:close/>
                  <a:moveTo>
                    <a:pt x="6562" y="370"/>
                  </a:moveTo>
                  <a:cubicBezTo>
                    <a:pt x="7316" y="466"/>
                    <a:pt x="7974" y="1188"/>
                    <a:pt x="8487" y="2263"/>
                  </a:cubicBezTo>
                  <a:cubicBezTo>
                    <a:pt x="7878" y="2504"/>
                    <a:pt x="7236" y="2632"/>
                    <a:pt x="6562" y="2648"/>
                  </a:cubicBezTo>
                  <a:lnTo>
                    <a:pt x="6562" y="370"/>
                  </a:lnTo>
                  <a:close/>
                  <a:moveTo>
                    <a:pt x="8616" y="2632"/>
                  </a:moveTo>
                  <a:cubicBezTo>
                    <a:pt x="8985" y="3594"/>
                    <a:pt x="9225" y="4798"/>
                    <a:pt x="9241" y="6097"/>
                  </a:cubicBezTo>
                  <a:lnTo>
                    <a:pt x="6562" y="6097"/>
                  </a:lnTo>
                  <a:lnTo>
                    <a:pt x="6562" y="3049"/>
                  </a:lnTo>
                  <a:cubicBezTo>
                    <a:pt x="7284" y="3033"/>
                    <a:pt x="7974" y="2889"/>
                    <a:pt x="8616" y="2632"/>
                  </a:cubicBezTo>
                  <a:close/>
                  <a:moveTo>
                    <a:pt x="2503" y="1766"/>
                  </a:moveTo>
                  <a:cubicBezTo>
                    <a:pt x="2888" y="2054"/>
                    <a:pt x="3289" y="2311"/>
                    <a:pt x="3706" y="2487"/>
                  </a:cubicBezTo>
                  <a:cubicBezTo>
                    <a:pt x="3321" y="3498"/>
                    <a:pt x="3081" y="4750"/>
                    <a:pt x="3064" y="6113"/>
                  </a:cubicBezTo>
                  <a:lnTo>
                    <a:pt x="385" y="6113"/>
                  </a:lnTo>
                  <a:cubicBezTo>
                    <a:pt x="433" y="4381"/>
                    <a:pt x="1236" y="2808"/>
                    <a:pt x="2503" y="1766"/>
                  </a:cubicBezTo>
                  <a:close/>
                  <a:moveTo>
                    <a:pt x="4091" y="2648"/>
                  </a:moveTo>
                  <a:cubicBezTo>
                    <a:pt x="4749" y="2889"/>
                    <a:pt x="5439" y="3033"/>
                    <a:pt x="6161" y="3065"/>
                  </a:cubicBezTo>
                  <a:lnTo>
                    <a:pt x="6161" y="6113"/>
                  </a:lnTo>
                  <a:lnTo>
                    <a:pt x="3466" y="6113"/>
                  </a:lnTo>
                  <a:cubicBezTo>
                    <a:pt x="3482" y="4814"/>
                    <a:pt x="3706" y="3611"/>
                    <a:pt x="4091" y="2648"/>
                  </a:cubicBezTo>
                  <a:close/>
                  <a:moveTo>
                    <a:pt x="10204" y="1766"/>
                  </a:moveTo>
                  <a:cubicBezTo>
                    <a:pt x="11455" y="2824"/>
                    <a:pt x="12273" y="4381"/>
                    <a:pt x="12338" y="6113"/>
                  </a:cubicBezTo>
                  <a:lnTo>
                    <a:pt x="9642" y="6113"/>
                  </a:lnTo>
                  <a:cubicBezTo>
                    <a:pt x="9626" y="4750"/>
                    <a:pt x="9386" y="3498"/>
                    <a:pt x="9001" y="2487"/>
                  </a:cubicBezTo>
                  <a:cubicBezTo>
                    <a:pt x="9418" y="2295"/>
                    <a:pt x="9819" y="2054"/>
                    <a:pt x="10204" y="1766"/>
                  </a:cubicBezTo>
                  <a:close/>
                  <a:moveTo>
                    <a:pt x="9241" y="6514"/>
                  </a:moveTo>
                  <a:cubicBezTo>
                    <a:pt x="9225" y="7830"/>
                    <a:pt x="9001" y="9033"/>
                    <a:pt x="8616" y="9996"/>
                  </a:cubicBezTo>
                  <a:cubicBezTo>
                    <a:pt x="7958" y="9755"/>
                    <a:pt x="7268" y="9611"/>
                    <a:pt x="6562" y="9563"/>
                  </a:cubicBezTo>
                  <a:lnTo>
                    <a:pt x="6562" y="6514"/>
                  </a:lnTo>
                  <a:close/>
                  <a:moveTo>
                    <a:pt x="6161" y="6546"/>
                  </a:moveTo>
                  <a:lnTo>
                    <a:pt x="6161" y="9595"/>
                  </a:lnTo>
                  <a:cubicBezTo>
                    <a:pt x="5439" y="9611"/>
                    <a:pt x="4733" y="9755"/>
                    <a:pt x="4091" y="10012"/>
                  </a:cubicBezTo>
                  <a:cubicBezTo>
                    <a:pt x="3722" y="9049"/>
                    <a:pt x="3482" y="7846"/>
                    <a:pt x="3466" y="6546"/>
                  </a:cubicBezTo>
                  <a:close/>
                  <a:moveTo>
                    <a:pt x="3064" y="6546"/>
                  </a:moveTo>
                  <a:cubicBezTo>
                    <a:pt x="3081" y="7910"/>
                    <a:pt x="3321" y="9162"/>
                    <a:pt x="3706" y="10172"/>
                  </a:cubicBezTo>
                  <a:cubicBezTo>
                    <a:pt x="3289" y="10349"/>
                    <a:pt x="2888" y="10589"/>
                    <a:pt x="2503" y="10894"/>
                  </a:cubicBezTo>
                  <a:cubicBezTo>
                    <a:pt x="1268" y="9835"/>
                    <a:pt x="433" y="8279"/>
                    <a:pt x="385" y="6546"/>
                  </a:cubicBezTo>
                  <a:close/>
                  <a:moveTo>
                    <a:pt x="12338" y="6546"/>
                  </a:moveTo>
                  <a:cubicBezTo>
                    <a:pt x="12257" y="8263"/>
                    <a:pt x="11455" y="9835"/>
                    <a:pt x="10204" y="10894"/>
                  </a:cubicBezTo>
                  <a:cubicBezTo>
                    <a:pt x="9819" y="10605"/>
                    <a:pt x="9418" y="10349"/>
                    <a:pt x="9001" y="10172"/>
                  </a:cubicBezTo>
                  <a:cubicBezTo>
                    <a:pt x="9386" y="9162"/>
                    <a:pt x="9626" y="7910"/>
                    <a:pt x="9642" y="6546"/>
                  </a:cubicBezTo>
                  <a:close/>
                  <a:moveTo>
                    <a:pt x="3867" y="10509"/>
                  </a:moveTo>
                  <a:cubicBezTo>
                    <a:pt x="4171" y="11183"/>
                    <a:pt x="4557" y="11729"/>
                    <a:pt x="4990" y="12114"/>
                  </a:cubicBezTo>
                  <a:cubicBezTo>
                    <a:pt x="4958" y="12114"/>
                    <a:pt x="4909" y="12098"/>
                    <a:pt x="4877" y="12098"/>
                  </a:cubicBezTo>
                  <a:cubicBezTo>
                    <a:pt x="4765" y="12081"/>
                    <a:pt x="4669" y="12049"/>
                    <a:pt x="4573" y="12017"/>
                  </a:cubicBezTo>
                  <a:cubicBezTo>
                    <a:pt x="4492" y="12001"/>
                    <a:pt x="4428" y="11969"/>
                    <a:pt x="4348" y="11937"/>
                  </a:cubicBezTo>
                  <a:cubicBezTo>
                    <a:pt x="4316" y="11921"/>
                    <a:pt x="4252" y="11889"/>
                    <a:pt x="4204" y="11873"/>
                  </a:cubicBezTo>
                  <a:cubicBezTo>
                    <a:pt x="4091" y="11825"/>
                    <a:pt x="3995" y="11777"/>
                    <a:pt x="3867" y="11729"/>
                  </a:cubicBezTo>
                  <a:cubicBezTo>
                    <a:pt x="3835" y="11712"/>
                    <a:pt x="3770" y="11696"/>
                    <a:pt x="3722" y="11664"/>
                  </a:cubicBezTo>
                  <a:cubicBezTo>
                    <a:pt x="3674" y="11632"/>
                    <a:pt x="3610" y="11616"/>
                    <a:pt x="3530" y="11568"/>
                  </a:cubicBezTo>
                  <a:cubicBezTo>
                    <a:pt x="3450" y="11536"/>
                    <a:pt x="3369" y="11472"/>
                    <a:pt x="3289" y="11424"/>
                  </a:cubicBezTo>
                  <a:cubicBezTo>
                    <a:pt x="3225" y="11392"/>
                    <a:pt x="3161" y="11376"/>
                    <a:pt x="3129" y="11327"/>
                  </a:cubicBezTo>
                  <a:cubicBezTo>
                    <a:pt x="3048" y="11295"/>
                    <a:pt x="2984" y="11231"/>
                    <a:pt x="2904" y="11167"/>
                  </a:cubicBezTo>
                  <a:cubicBezTo>
                    <a:pt x="2888" y="11151"/>
                    <a:pt x="2840" y="11135"/>
                    <a:pt x="2824" y="11103"/>
                  </a:cubicBezTo>
                  <a:cubicBezTo>
                    <a:pt x="3145" y="10862"/>
                    <a:pt x="3514" y="10670"/>
                    <a:pt x="3867" y="10509"/>
                  </a:cubicBezTo>
                  <a:close/>
                  <a:moveTo>
                    <a:pt x="8792" y="10509"/>
                  </a:moveTo>
                  <a:cubicBezTo>
                    <a:pt x="9161" y="10670"/>
                    <a:pt x="9498" y="10862"/>
                    <a:pt x="9835" y="11103"/>
                  </a:cubicBezTo>
                  <a:cubicBezTo>
                    <a:pt x="9851" y="11151"/>
                    <a:pt x="9819" y="11167"/>
                    <a:pt x="9787" y="11199"/>
                  </a:cubicBezTo>
                  <a:cubicBezTo>
                    <a:pt x="9706" y="11247"/>
                    <a:pt x="9642" y="11295"/>
                    <a:pt x="9562" y="11327"/>
                  </a:cubicBezTo>
                  <a:lnTo>
                    <a:pt x="9386" y="11456"/>
                  </a:lnTo>
                  <a:cubicBezTo>
                    <a:pt x="9305" y="11488"/>
                    <a:pt x="9225" y="11536"/>
                    <a:pt x="9145" y="11584"/>
                  </a:cubicBezTo>
                  <a:cubicBezTo>
                    <a:pt x="9081" y="11632"/>
                    <a:pt x="9017" y="11648"/>
                    <a:pt x="8936" y="11696"/>
                  </a:cubicBezTo>
                  <a:cubicBezTo>
                    <a:pt x="8904" y="11712"/>
                    <a:pt x="8840" y="11729"/>
                    <a:pt x="8792" y="11745"/>
                  </a:cubicBezTo>
                  <a:cubicBezTo>
                    <a:pt x="8680" y="11809"/>
                    <a:pt x="8551" y="11857"/>
                    <a:pt x="8455" y="11889"/>
                  </a:cubicBezTo>
                  <a:cubicBezTo>
                    <a:pt x="8423" y="11905"/>
                    <a:pt x="8375" y="11937"/>
                    <a:pt x="8311" y="11937"/>
                  </a:cubicBezTo>
                  <a:cubicBezTo>
                    <a:pt x="8230" y="11953"/>
                    <a:pt x="8182" y="11985"/>
                    <a:pt x="8102" y="12017"/>
                  </a:cubicBezTo>
                  <a:cubicBezTo>
                    <a:pt x="7990" y="12049"/>
                    <a:pt x="7894" y="12065"/>
                    <a:pt x="7797" y="12098"/>
                  </a:cubicBezTo>
                  <a:cubicBezTo>
                    <a:pt x="7749" y="12098"/>
                    <a:pt x="7717" y="12114"/>
                    <a:pt x="7669" y="12114"/>
                  </a:cubicBezTo>
                  <a:cubicBezTo>
                    <a:pt x="8118" y="11729"/>
                    <a:pt x="8471" y="11183"/>
                    <a:pt x="8792" y="10509"/>
                  </a:cubicBezTo>
                  <a:close/>
                  <a:moveTo>
                    <a:pt x="6161" y="9996"/>
                  </a:moveTo>
                  <a:lnTo>
                    <a:pt x="6161" y="12274"/>
                  </a:lnTo>
                  <a:cubicBezTo>
                    <a:pt x="5391" y="12178"/>
                    <a:pt x="4733" y="11456"/>
                    <a:pt x="4236" y="10365"/>
                  </a:cubicBezTo>
                  <a:cubicBezTo>
                    <a:pt x="4829" y="10124"/>
                    <a:pt x="5471" y="10012"/>
                    <a:pt x="6161" y="9996"/>
                  </a:cubicBezTo>
                  <a:close/>
                  <a:moveTo>
                    <a:pt x="6562" y="9996"/>
                  </a:moveTo>
                  <a:cubicBezTo>
                    <a:pt x="7220" y="10012"/>
                    <a:pt x="7861" y="10156"/>
                    <a:pt x="8487" y="10365"/>
                  </a:cubicBezTo>
                  <a:cubicBezTo>
                    <a:pt x="8006" y="11456"/>
                    <a:pt x="7316" y="12178"/>
                    <a:pt x="6562" y="12274"/>
                  </a:cubicBezTo>
                  <a:lnTo>
                    <a:pt x="6562" y="9996"/>
                  </a:lnTo>
                  <a:close/>
                  <a:moveTo>
                    <a:pt x="6353" y="1"/>
                  </a:moveTo>
                  <a:cubicBezTo>
                    <a:pt x="6193" y="1"/>
                    <a:pt x="6033" y="1"/>
                    <a:pt x="5872" y="17"/>
                  </a:cubicBezTo>
                  <a:lnTo>
                    <a:pt x="5760" y="17"/>
                  </a:lnTo>
                  <a:lnTo>
                    <a:pt x="5327" y="81"/>
                  </a:lnTo>
                  <a:cubicBezTo>
                    <a:pt x="5278" y="81"/>
                    <a:pt x="5230" y="97"/>
                    <a:pt x="5166" y="97"/>
                  </a:cubicBezTo>
                  <a:lnTo>
                    <a:pt x="4877" y="161"/>
                  </a:lnTo>
                  <a:cubicBezTo>
                    <a:pt x="4765" y="177"/>
                    <a:pt x="4685" y="193"/>
                    <a:pt x="4605" y="241"/>
                  </a:cubicBezTo>
                  <a:cubicBezTo>
                    <a:pt x="4524" y="257"/>
                    <a:pt x="4444" y="273"/>
                    <a:pt x="4396" y="306"/>
                  </a:cubicBezTo>
                  <a:cubicBezTo>
                    <a:pt x="4316" y="322"/>
                    <a:pt x="4236" y="354"/>
                    <a:pt x="4155" y="386"/>
                  </a:cubicBezTo>
                  <a:cubicBezTo>
                    <a:pt x="4043" y="418"/>
                    <a:pt x="3963" y="466"/>
                    <a:pt x="3867" y="498"/>
                  </a:cubicBezTo>
                  <a:cubicBezTo>
                    <a:pt x="3786" y="546"/>
                    <a:pt x="3722" y="562"/>
                    <a:pt x="3642" y="594"/>
                  </a:cubicBezTo>
                  <a:cubicBezTo>
                    <a:pt x="3546" y="642"/>
                    <a:pt x="3466" y="675"/>
                    <a:pt x="3385" y="739"/>
                  </a:cubicBezTo>
                  <a:cubicBezTo>
                    <a:pt x="3305" y="787"/>
                    <a:pt x="3241" y="819"/>
                    <a:pt x="3193" y="867"/>
                  </a:cubicBezTo>
                  <a:cubicBezTo>
                    <a:pt x="3113" y="915"/>
                    <a:pt x="3000" y="963"/>
                    <a:pt x="2920" y="1028"/>
                  </a:cubicBezTo>
                  <a:cubicBezTo>
                    <a:pt x="2872" y="1060"/>
                    <a:pt x="2824" y="1076"/>
                    <a:pt x="2760" y="1124"/>
                  </a:cubicBezTo>
                  <a:cubicBezTo>
                    <a:pt x="2663" y="1204"/>
                    <a:pt x="2567" y="1268"/>
                    <a:pt x="2471" y="1348"/>
                  </a:cubicBezTo>
                  <a:cubicBezTo>
                    <a:pt x="2439" y="1364"/>
                    <a:pt x="2423" y="1380"/>
                    <a:pt x="2391" y="1397"/>
                  </a:cubicBezTo>
                  <a:cubicBezTo>
                    <a:pt x="947" y="2568"/>
                    <a:pt x="0" y="4365"/>
                    <a:pt x="0" y="6354"/>
                  </a:cubicBezTo>
                  <a:cubicBezTo>
                    <a:pt x="0" y="8343"/>
                    <a:pt x="915" y="10140"/>
                    <a:pt x="2391" y="11311"/>
                  </a:cubicBezTo>
                  <a:cubicBezTo>
                    <a:pt x="2407" y="11327"/>
                    <a:pt x="2423" y="11343"/>
                    <a:pt x="2471" y="11376"/>
                  </a:cubicBezTo>
                  <a:cubicBezTo>
                    <a:pt x="2567" y="11456"/>
                    <a:pt x="2663" y="11536"/>
                    <a:pt x="2760" y="11584"/>
                  </a:cubicBezTo>
                  <a:cubicBezTo>
                    <a:pt x="2808" y="11632"/>
                    <a:pt x="2872" y="11648"/>
                    <a:pt x="2920" y="11696"/>
                  </a:cubicBezTo>
                  <a:cubicBezTo>
                    <a:pt x="3000" y="11745"/>
                    <a:pt x="3097" y="11793"/>
                    <a:pt x="3193" y="11857"/>
                  </a:cubicBezTo>
                  <a:cubicBezTo>
                    <a:pt x="3241" y="11889"/>
                    <a:pt x="3321" y="11937"/>
                    <a:pt x="3385" y="11969"/>
                  </a:cubicBezTo>
                  <a:cubicBezTo>
                    <a:pt x="3466" y="12017"/>
                    <a:pt x="3562" y="12065"/>
                    <a:pt x="3642" y="12114"/>
                  </a:cubicBezTo>
                  <a:cubicBezTo>
                    <a:pt x="3722" y="12146"/>
                    <a:pt x="3786" y="12178"/>
                    <a:pt x="3867" y="12210"/>
                  </a:cubicBezTo>
                  <a:cubicBezTo>
                    <a:pt x="3963" y="12258"/>
                    <a:pt x="4043" y="12290"/>
                    <a:pt x="4155" y="12338"/>
                  </a:cubicBezTo>
                  <a:cubicBezTo>
                    <a:pt x="4236" y="12370"/>
                    <a:pt x="4316" y="12386"/>
                    <a:pt x="4396" y="12418"/>
                  </a:cubicBezTo>
                  <a:cubicBezTo>
                    <a:pt x="4476" y="12434"/>
                    <a:pt x="4524" y="12450"/>
                    <a:pt x="4605" y="12467"/>
                  </a:cubicBezTo>
                  <a:cubicBezTo>
                    <a:pt x="4685" y="12499"/>
                    <a:pt x="4797" y="12515"/>
                    <a:pt x="4877" y="12547"/>
                  </a:cubicBezTo>
                  <a:cubicBezTo>
                    <a:pt x="4896" y="12544"/>
                    <a:pt x="4914" y="12542"/>
                    <a:pt x="4933" y="12542"/>
                  </a:cubicBezTo>
                  <a:cubicBezTo>
                    <a:pt x="5010" y="12542"/>
                    <a:pt x="5088" y="12566"/>
                    <a:pt x="5166" y="12579"/>
                  </a:cubicBezTo>
                  <a:cubicBezTo>
                    <a:pt x="5230" y="12579"/>
                    <a:pt x="5278" y="12595"/>
                    <a:pt x="5327" y="12595"/>
                  </a:cubicBezTo>
                  <a:lnTo>
                    <a:pt x="5760" y="12659"/>
                  </a:lnTo>
                  <a:lnTo>
                    <a:pt x="5872" y="12659"/>
                  </a:lnTo>
                  <a:cubicBezTo>
                    <a:pt x="6033" y="12675"/>
                    <a:pt x="6193" y="12675"/>
                    <a:pt x="6353" y="12675"/>
                  </a:cubicBezTo>
                  <a:cubicBezTo>
                    <a:pt x="6514" y="12675"/>
                    <a:pt x="6674" y="12675"/>
                    <a:pt x="6835" y="12659"/>
                  </a:cubicBezTo>
                  <a:lnTo>
                    <a:pt x="6963" y="12659"/>
                  </a:lnTo>
                  <a:lnTo>
                    <a:pt x="7380" y="12595"/>
                  </a:lnTo>
                  <a:cubicBezTo>
                    <a:pt x="7444" y="12595"/>
                    <a:pt x="7476" y="12579"/>
                    <a:pt x="7541" y="12579"/>
                  </a:cubicBezTo>
                  <a:lnTo>
                    <a:pt x="7845" y="12515"/>
                  </a:lnTo>
                  <a:cubicBezTo>
                    <a:pt x="7942" y="12499"/>
                    <a:pt x="8022" y="12483"/>
                    <a:pt x="8102" y="12434"/>
                  </a:cubicBezTo>
                  <a:cubicBezTo>
                    <a:pt x="8182" y="12418"/>
                    <a:pt x="8247" y="12402"/>
                    <a:pt x="8311" y="12370"/>
                  </a:cubicBezTo>
                  <a:cubicBezTo>
                    <a:pt x="8391" y="12354"/>
                    <a:pt x="8503" y="12306"/>
                    <a:pt x="8583" y="12290"/>
                  </a:cubicBezTo>
                  <a:cubicBezTo>
                    <a:pt x="8680" y="12258"/>
                    <a:pt x="8760" y="12210"/>
                    <a:pt x="8856" y="12194"/>
                  </a:cubicBezTo>
                  <a:cubicBezTo>
                    <a:pt x="8936" y="12146"/>
                    <a:pt x="9001" y="12130"/>
                    <a:pt x="9081" y="12098"/>
                  </a:cubicBezTo>
                  <a:cubicBezTo>
                    <a:pt x="9161" y="12049"/>
                    <a:pt x="9257" y="12017"/>
                    <a:pt x="9337" y="11969"/>
                  </a:cubicBezTo>
                  <a:cubicBezTo>
                    <a:pt x="9418" y="11937"/>
                    <a:pt x="9482" y="11889"/>
                    <a:pt x="9562" y="11857"/>
                  </a:cubicBezTo>
                  <a:cubicBezTo>
                    <a:pt x="9642" y="11809"/>
                    <a:pt x="9723" y="11745"/>
                    <a:pt x="9819" y="11696"/>
                  </a:cubicBezTo>
                  <a:cubicBezTo>
                    <a:pt x="9883" y="11648"/>
                    <a:pt x="9915" y="11632"/>
                    <a:pt x="9979" y="11584"/>
                  </a:cubicBezTo>
                  <a:cubicBezTo>
                    <a:pt x="10075" y="11504"/>
                    <a:pt x="10188" y="11456"/>
                    <a:pt x="10284" y="11376"/>
                  </a:cubicBezTo>
                  <a:cubicBezTo>
                    <a:pt x="10300" y="11343"/>
                    <a:pt x="10348" y="11327"/>
                    <a:pt x="10364" y="11311"/>
                  </a:cubicBezTo>
                  <a:lnTo>
                    <a:pt x="10364" y="11295"/>
                  </a:lnTo>
                  <a:cubicBezTo>
                    <a:pt x="11808" y="10124"/>
                    <a:pt x="12755" y="8327"/>
                    <a:pt x="12755" y="6338"/>
                  </a:cubicBezTo>
                  <a:cubicBezTo>
                    <a:pt x="12755" y="4349"/>
                    <a:pt x="11824" y="2552"/>
                    <a:pt x="10364" y="1380"/>
                  </a:cubicBezTo>
                  <a:lnTo>
                    <a:pt x="10364" y="1364"/>
                  </a:lnTo>
                  <a:cubicBezTo>
                    <a:pt x="10348" y="1348"/>
                    <a:pt x="10300" y="1316"/>
                    <a:pt x="10284" y="1300"/>
                  </a:cubicBezTo>
                  <a:cubicBezTo>
                    <a:pt x="10188" y="1220"/>
                    <a:pt x="10075" y="1156"/>
                    <a:pt x="9979" y="1076"/>
                  </a:cubicBezTo>
                  <a:cubicBezTo>
                    <a:pt x="9915" y="1044"/>
                    <a:pt x="9883" y="995"/>
                    <a:pt x="9819" y="979"/>
                  </a:cubicBezTo>
                  <a:cubicBezTo>
                    <a:pt x="9739" y="915"/>
                    <a:pt x="9658" y="883"/>
                    <a:pt x="9562" y="819"/>
                  </a:cubicBezTo>
                  <a:cubicBezTo>
                    <a:pt x="9482" y="787"/>
                    <a:pt x="9418" y="739"/>
                    <a:pt x="9337" y="707"/>
                  </a:cubicBezTo>
                  <a:cubicBezTo>
                    <a:pt x="9257" y="659"/>
                    <a:pt x="9161" y="626"/>
                    <a:pt x="9081" y="578"/>
                  </a:cubicBezTo>
                  <a:cubicBezTo>
                    <a:pt x="9001" y="546"/>
                    <a:pt x="8936" y="530"/>
                    <a:pt x="8856" y="482"/>
                  </a:cubicBezTo>
                  <a:cubicBezTo>
                    <a:pt x="8776" y="434"/>
                    <a:pt x="8680" y="402"/>
                    <a:pt x="8583" y="386"/>
                  </a:cubicBezTo>
                  <a:cubicBezTo>
                    <a:pt x="8503" y="338"/>
                    <a:pt x="8423" y="322"/>
                    <a:pt x="8311" y="306"/>
                  </a:cubicBezTo>
                  <a:cubicBezTo>
                    <a:pt x="8247" y="273"/>
                    <a:pt x="8182" y="257"/>
                    <a:pt x="8102" y="241"/>
                  </a:cubicBezTo>
                  <a:cubicBezTo>
                    <a:pt x="8022" y="225"/>
                    <a:pt x="7910" y="193"/>
                    <a:pt x="7845" y="161"/>
                  </a:cubicBezTo>
                  <a:lnTo>
                    <a:pt x="7541" y="97"/>
                  </a:lnTo>
                  <a:cubicBezTo>
                    <a:pt x="7476" y="97"/>
                    <a:pt x="7444" y="81"/>
                    <a:pt x="7380" y="81"/>
                  </a:cubicBezTo>
                  <a:lnTo>
                    <a:pt x="6963" y="17"/>
                  </a:lnTo>
                  <a:lnTo>
                    <a:pt x="6835" y="17"/>
                  </a:lnTo>
                  <a:cubicBezTo>
                    <a:pt x="6674" y="1"/>
                    <a:pt x="6514" y="1"/>
                    <a:pt x="6353"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p:cSld name="CUSTOM_1_1">
    <p:bg>
      <p:bgPr>
        <a:solidFill>
          <a:srgbClr val="FFFFFF"/>
        </a:solidFill>
        <a:effectLst/>
      </p:bgPr>
    </p:bg>
    <p:spTree>
      <p:nvGrpSpPr>
        <p:cNvPr id="1" name="Shape 381"/>
        <p:cNvGrpSpPr/>
        <p:nvPr/>
      </p:nvGrpSpPr>
      <p:grpSpPr>
        <a:xfrm>
          <a:off x="0" y="0"/>
          <a:ext cx="0" cy="0"/>
          <a:chOff x="0" y="0"/>
          <a:chExt cx="0" cy="0"/>
        </a:xfrm>
      </p:grpSpPr>
      <p:sp>
        <p:nvSpPr>
          <p:cNvPr id="382" name="Google Shape;382;p15"/>
          <p:cNvSpPr txBox="1">
            <a:spLocks noGrp="1"/>
          </p:cNvSpPr>
          <p:nvPr>
            <p:ph type="title"/>
          </p:nvPr>
        </p:nvSpPr>
        <p:spPr>
          <a:xfrm>
            <a:off x="1251626" y="3336575"/>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FFFFF"/>
              </a:buClr>
              <a:buSzPts val="1400"/>
              <a:buNone/>
              <a:defRPr sz="1600" b="1" i="0">
                <a:solidFill>
                  <a:schemeClr val="accent2"/>
                </a:solidFill>
                <a:latin typeface="Poppins"/>
                <a:ea typeface="Poppins"/>
                <a:cs typeface="Poppins"/>
                <a:sym typeface="Poppins"/>
              </a:defRPr>
            </a:lvl1pPr>
            <a:lvl2pPr lvl="1" algn="ctr" rtl="0">
              <a:spcBef>
                <a:spcPts val="0"/>
              </a:spcBef>
              <a:spcAft>
                <a:spcPts val="0"/>
              </a:spcAft>
              <a:buClr>
                <a:srgbClr val="FFFFFF"/>
              </a:buClr>
              <a:buSzPts val="1400"/>
              <a:buNone/>
              <a:defRPr sz="1400">
                <a:solidFill>
                  <a:srgbClr val="FFFFFF"/>
                </a:solidFill>
              </a:defRPr>
            </a:lvl2pPr>
            <a:lvl3pPr lvl="2" algn="ctr" rtl="0">
              <a:spcBef>
                <a:spcPts val="0"/>
              </a:spcBef>
              <a:spcAft>
                <a:spcPts val="0"/>
              </a:spcAft>
              <a:buClr>
                <a:srgbClr val="FFFFFF"/>
              </a:buClr>
              <a:buSzPts val="1400"/>
              <a:buNone/>
              <a:defRPr sz="1400">
                <a:solidFill>
                  <a:srgbClr val="FFFFFF"/>
                </a:solidFill>
              </a:defRPr>
            </a:lvl3pPr>
            <a:lvl4pPr lvl="3" algn="ctr" rtl="0">
              <a:spcBef>
                <a:spcPts val="0"/>
              </a:spcBef>
              <a:spcAft>
                <a:spcPts val="0"/>
              </a:spcAft>
              <a:buClr>
                <a:srgbClr val="FFFFFF"/>
              </a:buClr>
              <a:buSzPts val="1400"/>
              <a:buNone/>
              <a:defRPr sz="1400">
                <a:solidFill>
                  <a:srgbClr val="FFFFFF"/>
                </a:solidFill>
              </a:defRPr>
            </a:lvl4pPr>
            <a:lvl5pPr lvl="4" algn="ctr" rtl="0">
              <a:spcBef>
                <a:spcPts val="0"/>
              </a:spcBef>
              <a:spcAft>
                <a:spcPts val="0"/>
              </a:spcAft>
              <a:buClr>
                <a:srgbClr val="FFFFFF"/>
              </a:buClr>
              <a:buSzPts val="1400"/>
              <a:buNone/>
              <a:defRPr sz="1400">
                <a:solidFill>
                  <a:srgbClr val="FFFFFF"/>
                </a:solidFill>
              </a:defRPr>
            </a:lvl5pPr>
            <a:lvl6pPr lvl="5" algn="ctr" rtl="0">
              <a:spcBef>
                <a:spcPts val="0"/>
              </a:spcBef>
              <a:spcAft>
                <a:spcPts val="0"/>
              </a:spcAft>
              <a:buClr>
                <a:srgbClr val="FFFFFF"/>
              </a:buClr>
              <a:buSzPts val="1400"/>
              <a:buNone/>
              <a:defRPr sz="1400">
                <a:solidFill>
                  <a:srgbClr val="FFFFFF"/>
                </a:solidFill>
              </a:defRPr>
            </a:lvl6pPr>
            <a:lvl7pPr lvl="6" algn="ctr" rtl="0">
              <a:spcBef>
                <a:spcPts val="0"/>
              </a:spcBef>
              <a:spcAft>
                <a:spcPts val="0"/>
              </a:spcAft>
              <a:buClr>
                <a:srgbClr val="FFFFFF"/>
              </a:buClr>
              <a:buSzPts val="1400"/>
              <a:buNone/>
              <a:defRPr sz="1400">
                <a:solidFill>
                  <a:srgbClr val="FFFFFF"/>
                </a:solidFill>
              </a:defRPr>
            </a:lvl7pPr>
            <a:lvl8pPr lvl="7" algn="ctr" rtl="0">
              <a:spcBef>
                <a:spcPts val="0"/>
              </a:spcBef>
              <a:spcAft>
                <a:spcPts val="0"/>
              </a:spcAft>
              <a:buClr>
                <a:srgbClr val="FFFFFF"/>
              </a:buClr>
              <a:buSzPts val="1400"/>
              <a:buNone/>
              <a:defRPr sz="1400">
                <a:solidFill>
                  <a:srgbClr val="FFFFFF"/>
                </a:solidFill>
              </a:defRPr>
            </a:lvl8pPr>
            <a:lvl9pPr lvl="8" algn="ctr" rtl="0">
              <a:spcBef>
                <a:spcPts val="0"/>
              </a:spcBef>
              <a:spcAft>
                <a:spcPts val="0"/>
              </a:spcAft>
              <a:buClr>
                <a:srgbClr val="FFFFFF"/>
              </a:buClr>
              <a:buSzPts val="1400"/>
              <a:buNone/>
              <a:defRPr sz="1400">
                <a:solidFill>
                  <a:srgbClr val="FFFFFF"/>
                </a:solidFill>
              </a:defRPr>
            </a:lvl9pPr>
          </a:lstStyle>
          <a:p>
            <a:endParaRPr/>
          </a:p>
        </p:txBody>
      </p:sp>
      <p:sp>
        <p:nvSpPr>
          <p:cNvPr id="383" name="Google Shape;383;p15"/>
          <p:cNvSpPr/>
          <p:nvPr/>
        </p:nvSpPr>
        <p:spPr>
          <a:xfrm>
            <a:off x="-53401" y="-91198"/>
            <a:ext cx="9252665" cy="2304922"/>
          </a:xfrm>
          <a:custGeom>
            <a:avLst/>
            <a:gdLst/>
            <a:ahLst/>
            <a:cxnLst/>
            <a:rect l="l" t="t" r="r" b="b"/>
            <a:pathLst>
              <a:path w="285510" h="71537" extrusionOk="0">
                <a:moveTo>
                  <a:pt x="0" y="0"/>
                </a:moveTo>
                <a:lnTo>
                  <a:pt x="0" y="45964"/>
                </a:lnTo>
                <a:cubicBezTo>
                  <a:pt x="0" y="45964"/>
                  <a:pt x="12555" y="63304"/>
                  <a:pt x="35917" y="63304"/>
                </a:cubicBezTo>
                <a:cubicBezTo>
                  <a:pt x="42128" y="63304"/>
                  <a:pt x="49103" y="62078"/>
                  <a:pt x="56810" y="58975"/>
                </a:cubicBezTo>
                <a:cubicBezTo>
                  <a:pt x="65850" y="55336"/>
                  <a:pt x="74284" y="54044"/>
                  <a:pt x="81705" y="54044"/>
                </a:cubicBezTo>
                <a:cubicBezTo>
                  <a:pt x="91103" y="54044"/>
                  <a:pt x="98877" y="56117"/>
                  <a:pt x="104202" y="58125"/>
                </a:cubicBezTo>
                <a:cubicBezTo>
                  <a:pt x="107491" y="59360"/>
                  <a:pt x="110620" y="60964"/>
                  <a:pt x="113572" y="62873"/>
                </a:cubicBezTo>
                <a:cubicBezTo>
                  <a:pt x="117374" y="65328"/>
                  <a:pt x="128075" y="71280"/>
                  <a:pt x="142755" y="71537"/>
                </a:cubicBezTo>
                <a:cubicBezTo>
                  <a:pt x="157434" y="71280"/>
                  <a:pt x="168135" y="65344"/>
                  <a:pt x="171938" y="62873"/>
                </a:cubicBezTo>
                <a:cubicBezTo>
                  <a:pt x="174890" y="60964"/>
                  <a:pt x="178018" y="59360"/>
                  <a:pt x="181307" y="58125"/>
                </a:cubicBezTo>
                <a:cubicBezTo>
                  <a:pt x="186634" y="56116"/>
                  <a:pt x="194417" y="54037"/>
                  <a:pt x="203822" y="54037"/>
                </a:cubicBezTo>
                <a:cubicBezTo>
                  <a:pt x="211242" y="54037"/>
                  <a:pt x="219671" y="55331"/>
                  <a:pt x="228699" y="58975"/>
                </a:cubicBezTo>
                <a:cubicBezTo>
                  <a:pt x="236406" y="62078"/>
                  <a:pt x="243381" y="63304"/>
                  <a:pt x="249593" y="63304"/>
                </a:cubicBezTo>
                <a:cubicBezTo>
                  <a:pt x="272954" y="63304"/>
                  <a:pt x="285509" y="45964"/>
                  <a:pt x="285509" y="45964"/>
                </a:cubicBezTo>
                <a:lnTo>
                  <a:pt x="2855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 name="Google Shape;384;p15"/>
          <p:cNvGrpSpPr/>
          <p:nvPr/>
        </p:nvGrpSpPr>
        <p:grpSpPr>
          <a:xfrm>
            <a:off x="14898" y="-91310"/>
            <a:ext cx="9164809" cy="2304922"/>
            <a:chOff x="268200" y="1957675"/>
            <a:chExt cx="7069975" cy="1788425"/>
          </a:xfrm>
        </p:grpSpPr>
        <p:sp>
          <p:nvSpPr>
            <p:cNvPr id="385" name="Google Shape;385;p15"/>
            <p:cNvSpPr/>
            <p:nvPr/>
          </p:nvSpPr>
          <p:spPr>
            <a:xfrm>
              <a:off x="4993800" y="2404675"/>
              <a:ext cx="363800" cy="220000"/>
            </a:xfrm>
            <a:custGeom>
              <a:avLst/>
              <a:gdLst/>
              <a:ahLst/>
              <a:cxnLst/>
              <a:rect l="l" t="t" r="r" b="b"/>
              <a:pathLst>
                <a:path w="14552" h="8800" extrusionOk="0">
                  <a:moveTo>
                    <a:pt x="8389" y="615"/>
                  </a:moveTo>
                  <a:cubicBezTo>
                    <a:pt x="8629" y="615"/>
                    <a:pt x="8872" y="642"/>
                    <a:pt x="9113" y="698"/>
                  </a:cubicBezTo>
                  <a:cubicBezTo>
                    <a:pt x="10557" y="1035"/>
                    <a:pt x="11584" y="2318"/>
                    <a:pt x="11600" y="3794"/>
                  </a:cubicBezTo>
                  <a:cubicBezTo>
                    <a:pt x="11600" y="3955"/>
                    <a:pt x="11728" y="4099"/>
                    <a:pt x="11888" y="4099"/>
                  </a:cubicBezTo>
                  <a:cubicBezTo>
                    <a:pt x="13012" y="4131"/>
                    <a:pt x="13910" y="5062"/>
                    <a:pt x="13894" y="6185"/>
                  </a:cubicBezTo>
                  <a:cubicBezTo>
                    <a:pt x="13862" y="7304"/>
                    <a:pt x="12963" y="8191"/>
                    <a:pt x="11867" y="8191"/>
                  </a:cubicBezTo>
                  <a:cubicBezTo>
                    <a:pt x="11847" y="8191"/>
                    <a:pt x="11828" y="8191"/>
                    <a:pt x="11808" y="8190"/>
                  </a:cubicBezTo>
                  <a:lnTo>
                    <a:pt x="2792" y="8190"/>
                  </a:lnTo>
                  <a:cubicBezTo>
                    <a:pt x="1717" y="8190"/>
                    <a:pt x="818" y="7356"/>
                    <a:pt x="738" y="6281"/>
                  </a:cubicBezTo>
                  <a:cubicBezTo>
                    <a:pt x="658" y="5206"/>
                    <a:pt x="1444" y="4260"/>
                    <a:pt x="2503" y="4115"/>
                  </a:cubicBezTo>
                  <a:cubicBezTo>
                    <a:pt x="2663" y="4099"/>
                    <a:pt x="2776" y="3955"/>
                    <a:pt x="2776" y="3810"/>
                  </a:cubicBezTo>
                  <a:lnTo>
                    <a:pt x="2776" y="3794"/>
                  </a:lnTo>
                  <a:cubicBezTo>
                    <a:pt x="2776" y="2908"/>
                    <a:pt x="3501" y="2281"/>
                    <a:pt x="4289" y="2281"/>
                  </a:cubicBezTo>
                  <a:cubicBezTo>
                    <a:pt x="4556" y="2281"/>
                    <a:pt x="4830" y="2353"/>
                    <a:pt x="5086" y="2511"/>
                  </a:cubicBezTo>
                  <a:cubicBezTo>
                    <a:pt x="5136" y="2544"/>
                    <a:pt x="5194" y="2560"/>
                    <a:pt x="5251" y="2560"/>
                  </a:cubicBezTo>
                  <a:cubicBezTo>
                    <a:pt x="5360" y="2560"/>
                    <a:pt x="5467" y="2503"/>
                    <a:pt x="5519" y="2399"/>
                  </a:cubicBezTo>
                  <a:cubicBezTo>
                    <a:pt x="6067" y="1290"/>
                    <a:pt x="7194" y="615"/>
                    <a:pt x="8389" y="615"/>
                  </a:cubicBezTo>
                  <a:close/>
                  <a:moveTo>
                    <a:pt x="8355" y="1"/>
                  </a:moveTo>
                  <a:cubicBezTo>
                    <a:pt x="7124" y="1"/>
                    <a:pt x="5883" y="581"/>
                    <a:pt x="5118" y="1853"/>
                  </a:cubicBezTo>
                  <a:cubicBezTo>
                    <a:pt x="4842" y="1734"/>
                    <a:pt x="4558" y="1678"/>
                    <a:pt x="4280" y="1678"/>
                  </a:cubicBezTo>
                  <a:cubicBezTo>
                    <a:pt x="3246" y="1678"/>
                    <a:pt x="2296" y="2445"/>
                    <a:pt x="2182" y="3570"/>
                  </a:cubicBezTo>
                  <a:cubicBezTo>
                    <a:pt x="867" y="3875"/>
                    <a:pt x="0" y="5110"/>
                    <a:pt x="161" y="6442"/>
                  </a:cubicBezTo>
                  <a:cubicBezTo>
                    <a:pt x="305" y="7789"/>
                    <a:pt x="1444" y="8784"/>
                    <a:pt x="2776" y="8800"/>
                  </a:cubicBezTo>
                  <a:lnTo>
                    <a:pt x="11792" y="8800"/>
                  </a:lnTo>
                  <a:cubicBezTo>
                    <a:pt x="13188" y="8800"/>
                    <a:pt x="14343" y="7741"/>
                    <a:pt x="14455" y="6345"/>
                  </a:cubicBezTo>
                  <a:cubicBezTo>
                    <a:pt x="14552" y="4966"/>
                    <a:pt x="13573" y="3730"/>
                    <a:pt x="12193" y="3522"/>
                  </a:cubicBezTo>
                  <a:cubicBezTo>
                    <a:pt x="12020" y="1300"/>
                    <a:pt x="10198" y="1"/>
                    <a:pt x="8355"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5"/>
            <p:cNvSpPr/>
            <p:nvPr/>
          </p:nvSpPr>
          <p:spPr>
            <a:xfrm>
              <a:off x="4219300" y="2451450"/>
              <a:ext cx="520625" cy="313625"/>
            </a:xfrm>
            <a:custGeom>
              <a:avLst/>
              <a:gdLst/>
              <a:ahLst/>
              <a:cxnLst/>
              <a:rect l="l" t="t" r="r" b="b"/>
              <a:pathLst>
                <a:path w="20825" h="12545" extrusionOk="0">
                  <a:moveTo>
                    <a:pt x="12051" y="614"/>
                  </a:moveTo>
                  <a:cubicBezTo>
                    <a:pt x="12406" y="614"/>
                    <a:pt x="12766" y="654"/>
                    <a:pt x="13124" y="736"/>
                  </a:cubicBezTo>
                  <a:cubicBezTo>
                    <a:pt x="15306" y="1234"/>
                    <a:pt x="16846" y="3159"/>
                    <a:pt x="16862" y="5389"/>
                  </a:cubicBezTo>
                  <a:cubicBezTo>
                    <a:pt x="16862" y="5549"/>
                    <a:pt x="16990" y="5678"/>
                    <a:pt x="17151" y="5694"/>
                  </a:cubicBezTo>
                  <a:cubicBezTo>
                    <a:pt x="18851" y="5758"/>
                    <a:pt x="20199" y="7170"/>
                    <a:pt x="20167" y="8886"/>
                  </a:cubicBezTo>
                  <a:cubicBezTo>
                    <a:pt x="20119" y="10577"/>
                    <a:pt x="18739" y="11935"/>
                    <a:pt x="17036" y="11935"/>
                  </a:cubicBezTo>
                  <a:cubicBezTo>
                    <a:pt x="17026" y="11935"/>
                    <a:pt x="17016" y="11934"/>
                    <a:pt x="17006" y="11934"/>
                  </a:cubicBezTo>
                  <a:lnTo>
                    <a:pt x="3883" y="11934"/>
                  </a:lnTo>
                  <a:cubicBezTo>
                    <a:pt x="2230" y="11934"/>
                    <a:pt x="867" y="10667"/>
                    <a:pt x="754" y="9031"/>
                  </a:cubicBezTo>
                  <a:cubicBezTo>
                    <a:pt x="642" y="7378"/>
                    <a:pt x="1829" y="5934"/>
                    <a:pt x="3450" y="5726"/>
                  </a:cubicBezTo>
                  <a:cubicBezTo>
                    <a:pt x="3610" y="5694"/>
                    <a:pt x="3722" y="5565"/>
                    <a:pt x="3722" y="5421"/>
                  </a:cubicBezTo>
                  <a:lnTo>
                    <a:pt x="3722" y="5389"/>
                  </a:lnTo>
                  <a:cubicBezTo>
                    <a:pt x="3711" y="4017"/>
                    <a:pt x="4834" y="3044"/>
                    <a:pt x="6050" y="3044"/>
                  </a:cubicBezTo>
                  <a:cubicBezTo>
                    <a:pt x="6470" y="3044"/>
                    <a:pt x="6901" y="3160"/>
                    <a:pt x="7300" y="3415"/>
                  </a:cubicBezTo>
                  <a:cubicBezTo>
                    <a:pt x="7359" y="3439"/>
                    <a:pt x="7418" y="3454"/>
                    <a:pt x="7476" y="3454"/>
                  </a:cubicBezTo>
                  <a:cubicBezTo>
                    <a:pt x="7498" y="3454"/>
                    <a:pt x="7519" y="3452"/>
                    <a:pt x="7541" y="3448"/>
                  </a:cubicBezTo>
                  <a:cubicBezTo>
                    <a:pt x="7621" y="3415"/>
                    <a:pt x="7701" y="3367"/>
                    <a:pt x="7733" y="3287"/>
                  </a:cubicBezTo>
                  <a:cubicBezTo>
                    <a:pt x="8564" y="1627"/>
                    <a:pt x="10255" y="614"/>
                    <a:pt x="12051" y="614"/>
                  </a:cubicBezTo>
                  <a:close/>
                  <a:moveTo>
                    <a:pt x="12050" y="1"/>
                  </a:moveTo>
                  <a:cubicBezTo>
                    <a:pt x="10130" y="1"/>
                    <a:pt x="8311" y="1022"/>
                    <a:pt x="7332" y="2742"/>
                  </a:cubicBezTo>
                  <a:cubicBezTo>
                    <a:pt x="6914" y="2540"/>
                    <a:pt x="6479" y="2447"/>
                    <a:pt x="6054" y="2447"/>
                  </a:cubicBezTo>
                  <a:cubicBezTo>
                    <a:pt x="4588" y="2447"/>
                    <a:pt x="3241" y="3559"/>
                    <a:pt x="3129" y="5164"/>
                  </a:cubicBezTo>
                  <a:cubicBezTo>
                    <a:pt x="1268" y="5565"/>
                    <a:pt x="0" y="7298"/>
                    <a:pt x="193" y="9191"/>
                  </a:cubicBezTo>
                  <a:cubicBezTo>
                    <a:pt x="385" y="11084"/>
                    <a:pt x="1974" y="12528"/>
                    <a:pt x="3883" y="12544"/>
                  </a:cubicBezTo>
                  <a:lnTo>
                    <a:pt x="17006" y="12544"/>
                  </a:lnTo>
                  <a:cubicBezTo>
                    <a:pt x="18980" y="12528"/>
                    <a:pt x="20600" y="10988"/>
                    <a:pt x="20712" y="9031"/>
                  </a:cubicBezTo>
                  <a:cubicBezTo>
                    <a:pt x="20825" y="7073"/>
                    <a:pt x="19397" y="5357"/>
                    <a:pt x="17456" y="5116"/>
                  </a:cubicBezTo>
                  <a:cubicBezTo>
                    <a:pt x="17311" y="2726"/>
                    <a:pt x="15611" y="704"/>
                    <a:pt x="13284" y="143"/>
                  </a:cubicBezTo>
                  <a:cubicBezTo>
                    <a:pt x="12873" y="47"/>
                    <a:pt x="12459" y="1"/>
                    <a:pt x="12050"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5"/>
            <p:cNvSpPr/>
            <p:nvPr/>
          </p:nvSpPr>
          <p:spPr>
            <a:xfrm>
              <a:off x="533725" y="2382850"/>
              <a:ext cx="258725" cy="158400"/>
            </a:xfrm>
            <a:custGeom>
              <a:avLst/>
              <a:gdLst/>
              <a:ahLst/>
              <a:cxnLst/>
              <a:rect l="l" t="t" r="r" b="b"/>
              <a:pathLst>
                <a:path w="10349" h="6336" extrusionOk="0">
                  <a:moveTo>
                    <a:pt x="5933" y="611"/>
                  </a:moveTo>
                  <a:cubicBezTo>
                    <a:pt x="7016" y="611"/>
                    <a:pt x="8092" y="1404"/>
                    <a:pt x="8102" y="2742"/>
                  </a:cubicBezTo>
                  <a:cubicBezTo>
                    <a:pt x="8102" y="2903"/>
                    <a:pt x="8230" y="3047"/>
                    <a:pt x="8391" y="3047"/>
                  </a:cubicBezTo>
                  <a:cubicBezTo>
                    <a:pt x="9113" y="3095"/>
                    <a:pt x="9674" y="3689"/>
                    <a:pt x="9658" y="4411"/>
                  </a:cubicBezTo>
                  <a:cubicBezTo>
                    <a:pt x="9642" y="5133"/>
                    <a:pt x="9049" y="5710"/>
                    <a:pt x="8327" y="5726"/>
                  </a:cubicBezTo>
                  <a:lnTo>
                    <a:pt x="2054" y="5726"/>
                  </a:lnTo>
                  <a:cubicBezTo>
                    <a:pt x="385" y="5726"/>
                    <a:pt x="209" y="3288"/>
                    <a:pt x="1861" y="3063"/>
                  </a:cubicBezTo>
                  <a:cubicBezTo>
                    <a:pt x="2022" y="3047"/>
                    <a:pt x="2134" y="2903"/>
                    <a:pt x="2134" y="2758"/>
                  </a:cubicBezTo>
                  <a:cubicBezTo>
                    <a:pt x="2134" y="2229"/>
                    <a:pt x="2551" y="1796"/>
                    <a:pt x="3080" y="1796"/>
                  </a:cubicBezTo>
                  <a:cubicBezTo>
                    <a:pt x="3273" y="1796"/>
                    <a:pt x="3449" y="1844"/>
                    <a:pt x="3594" y="1940"/>
                  </a:cubicBezTo>
                  <a:cubicBezTo>
                    <a:pt x="3646" y="1971"/>
                    <a:pt x="3697" y="1989"/>
                    <a:pt x="3753" y="1989"/>
                  </a:cubicBezTo>
                  <a:cubicBezTo>
                    <a:pt x="3784" y="1989"/>
                    <a:pt x="3816" y="1984"/>
                    <a:pt x="3850" y="1972"/>
                  </a:cubicBezTo>
                  <a:cubicBezTo>
                    <a:pt x="3931" y="1956"/>
                    <a:pt x="3995" y="1892"/>
                    <a:pt x="4027" y="1828"/>
                  </a:cubicBezTo>
                  <a:cubicBezTo>
                    <a:pt x="4433" y="989"/>
                    <a:pt x="5185" y="611"/>
                    <a:pt x="5933" y="611"/>
                  </a:cubicBezTo>
                  <a:close/>
                  <a:moveTo>
                    <a:pt x="5935" y="1"/>
                  </a:moveTo>
                  <a:cubicBezTo>
                    <a:pt x="5069" y="1"/>
                    <a:pt x="4197" y="402"/>
                    <a:pt x="3642" y="1282"/>
                  </a:cubicBezTo>
                  <a:cubicBezTo>
                    <a:pt x="3460" y="1213"/>
                    <a:pt x="3275" y="1181"/>
                    <a:pt x="3094" y="1181"/>
                  </a:cubicBezTo>
                  <a:cubicBezTo>
                    <a:pt x="2344" y="1181"/>
                    <a:pt x="1656" y="1730"/>
                    <a:pt x="1540" y="2518"/>
                  </a:cubicBezTo>
                  <a:cubicBezTo>
                    <a:pt x="610" y="2774"/>
                    <a:pt x="0" y="3689"/>
                    <a:pt x="128" y="4651"/>
                  </a:cubicBezTo>
                  <a:cubicBezTo>
                    <a:pt x="257" y="5614"/>
                    <a:pt x="1075" y="6320"/>
                    <a:pt x="2054" y="6336"/>
                  </a:cubicBezTo>
                  <a:lnTo>
                    <a:pt x="8327" y="6336"/>
                  </a:lnTo>
                  <a:cubicBezTo>
                    <a:pt x="9337" y="6336"/>
                    <a:pt x="10172" y="5566"/>
                    <a:pt x="10252" y="4571"/>
                  </a:cubicBezTo>
                  <a:cubicBezTo>
                    <a:pt x="10348" y="3576"/>
                    <a:pt x="9674" y="2678"/>
                    <a:pt x="8696" y="2486"/>
                  </a:cubicBezTo>
                  <a:cubicBezTo>
                    <a:pt x="8541" y="920"/>
                    <a:pt x="7246" y="1"/>
                    <a:pt x="5935"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5"/>
            <p:cNvSpPr/>
            <p:nvPr/>
          </p:nvSpPr>
          <p:spPr>
            <a:xfrm>
              <a:off x="1832825" y="2205050"/>
              <a:ext cx="178525" cy="152925"/>
            </a:xfrm>
            <a:custGeom>
              <a:avLst/>
              <a:gdLst/>
              <a:ahLst/>
              <a:cxnLst/>
              <a:rect l="l" t="t" r="r" b="b"/>
              <a:pathLst>
                <a:path w="7141" h="6117" extrusionOk="0">
                  <a:moveTo>
                    <a:pt x="3065" y="613"/>
                  </a:moveTo>
                  <a:cubicBezTo>
                    <a:pt x="5247" y="613"/>
                    <a:pt x="6338" y="3244"/>
                    <a:pt x="4798" y="4801"/>
                  </a:cubicBezTo>
                  <a:cubicBezTo>
                    <a:pt x="4295" y="5298"/>
                    <a:pt x="3681" y="5521"/>
                    <a:pt x="3079" y="5521"/>
                  </a:cubicBezTo>
                  <a:cubicBezTo>
                    <a:pt x="1817" y="5521"/>
                    <a:pt x="610" y="4540"/>
                    <a:pt x="610" y="3052"/>
                  </a:cubicBezTo>
                  <a:cubicBezTo>
                    <a:pt x="610" y="1704"/>
                    <a:pt x="1701" y="613"/>
                    <a:pt x="3065" y="613"/>
                  </a:cubicBezTo>
                  <a:close/>
                  <a:moveTo>
                    <a:pt x="3075" y="1"/>
                  </a:moveTo>
                  <a:cubicBezTo>
                    <a:pt x="1506" y="1"/>
                    <a:pt x="1" y="1218"/>
                    <a:pt x="1" y="3052"/>
                  </a:cubicBezTo>
                  <a:cubicBezTo>
                    <a:pt x="1" y="4752"/>
                    <a:pt x="1364" y="6116"/>
                    <a:pt x="3065" y="6116"/>
                  </a:cubicBezTo>
                  <a:cubicBezTo>
                    <a:pt x="5776" y="6116"/>
                    <a:pt x="7140" y="2827"/>
                    <a:pt x="5215" y="902"/>
                  </a:cubicBezTo>
                  <a:cubicBezTo>
                    <a:pt x="4592" y="279"/>
                    <a:pt x="3826" y="1"/>
                    <a:pt x="3075"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5"/>
            <p:cNvSpPr/>
            <p:nvPr/>
          </p:nvSpPr>
          <p:spPr>
            <a:xfrm>
              <a:off x="1754625" y="2381200"/>
              <a:ext cx="309250" cy="162075"/>
            </a:xfrm>
            <a:custGeom>
              <a:avLst/>
              <a:gdLst/>
              <a:ahLst/>
              <a:cxnLst/>
              <a:rect l="l" t="t" r="r" b="b"/>
              <a:pathLst>
                <a:path w="12370" h="6483" extrusionOk="0">
                  <a:moveTo>
                    <a:pt x="6177" y="610"/>
                  </a:moveTo>
                  <a:cubicBezTo>
                    <a:pt x="9145" y="610"/>
                    <a:pt x="11600" y="2921"/>
                    <a:pt x="11760" y="5889"/>
                  </a:cubicBezTo>
                  <a:lnTo>
                    <a:pt x="610" y="5889"/>
                  </a:lnTo>
                  <a:cubicBezTo>
                    <a:pt x="770" y="2921"/>
                    <a:pt x="3225" y="610"/>
                    <a:pt x="6177" y="610"/>
                  </a:cubicBezTo>
                  <a:close/>
                  <a:moveTo>
                    <a:pt x="6193" y="1"/>
                  </a:moveTo>
                  <a:cubicBezTo>
                    <a:pt x="2760" y="1"/>
                    <a:pt x="0" y="2760"/>
                    <a:pt x="0" y="6177"/>
                  </a:cubicBezTo>
                  <a:cubicBezTo>
                    <a:pt x="0" y="6354"/>
                    <a:pt x="129" y="6482"/>
                    <a:pt x="289" y="6482"/>
                  </a:cubicBezTo>
                  <a:lnTo>
                    <a:pt x="12081" y="6482"/>
                  </a:lnTo>
                  <a:cubicBezTo>
                    <a:pt x="12241" y="6482"/>
                    <a:pt x="12370" y="6354"/>
                    <a:pt x="12370" y="6177"/>
                  </a:cubicBezTo>
                  <a:cubicBezTo>
                    <a:pt x="12370" y="2760"/>
                    <a:pt x="9594" y="1"/>
                    <a:pt x="6193"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5"/>
            <p:cNvSpPr/>
            <p:nvPr/>
          </p:nvSpPr>
          <p:spPr>
            <a:xfrm>
              <a:off x="4097775" y="1990900"/>
              <a:ext cx="178500" cy="152900"/>
            </a:xfrm>
            <a:custGeom>
              <a:avLst/>
              <a:gdLst/>
              <a:ahLst/>
              <a:cxnLst/>
              <a:rect l="l" t="t" r="r" b="b"/>
              <a:pathLst>
                <a:path w="7140" h="6116" extrusionOk="0">
                  <a:moveTo>
                    <a:pt x="3048" y="612"/>
                  </a:moveTo>
                  <a:cubicBezTo>
                    <a:pt x="5230" y="612"/>
                    <a:pt x="6337" y="3259"/>
                    <a:pt x="4781" y="4800"/>
                  </a:cubicBezTo>
                  <a:cubicBezTo>
                    <a:pt x="4283" y="5297"/>
                    <a:pt x="3670" y="5520"/>
                    <a:pt x="3067" y="5520"/>
                  </a:cubicBezTo>
                  <a:cubicBezTo>
                    <a:pt x="1806" y="5520"/>
                    <a:pt x="594" y="4543"/>
                    <a:pt x="594" y="3067"/>
                  </a:cubicBezTo>
                  <a:cubicBezTo>
                    <a:pt x="594" y="1703"/>
                    <a:pt x="1701" y="612"/>
                    <a:pt x="3048" y="612"/>
                  </a:cubicBezTo>
                  <a:close/>
                  <a:moveTo>
                    <a:pt x="3077" y="0"/>
                  </a:moveTo>
                  <a:cubicBezTo>
                    <a:pt x="1506" y="0"/>
                    <a:pt x="0" y="1221"/>
                    <a:pt x="0" y="3067"/>
                  </a:cubicBezTo>
                  <a:cubicBezTo>
                    <a:pt x="0" y="4751"/>
                    <a:pt x="1364" y="6115"/>
                    <a:pt x="3048" y="6115"/>
                  </a:cubicBezTo>
                  <a:cubicBezTo>
                    <a:pt x="5776" y="6115"/>
                    <a:pt x="7140" y="2826"/>
                    <a:pt x="5214" y="901"/>
                  </a:cubicBezTo>
                  <a:cubicBezTo>
                    <a:pt x="4592" y="279"/>
                    <a:pt x="3827" y="0"/>
                    <a:pt x="3077"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5"/>
            <p:cNvSpPr/>
            <p:nvPr/>
          </p:nvSpPr>
          <p:spPr>
            <a:xfrm>
              <a:off x="4019150" y="2167025"/>
              <a:ext cx="309675" cy="162075"/>
            </a:xfrm>
            <a:custGeom>
              <a:avLst/>
              <a:gdLst/>
              <a:ahLst/>
              <a:cxnLst/>
              <a:rect l="l" t="t" r="r" b="b"/>
              <a:pathLst>
                <a:path w="12387" h="6483" extrusionOk="0">
                  <a:moveTo>
                    <a:pt x="6193" y="594"/>
                  </a:moveTo>
                  <a:cubicBezTo>
                    <a:pt x="9161" y="594"/>
                    <a:pt x="11616" y="2920"/>
                    <a:pt x="11777" y="5888"/>
                  </a:cubicBezTo>
                  <a:lnTo>
                    <a:pt x="610" y="5888"/>
                  </a:lnTo>
                  <a:cubicBezTo>
                    <a:pt x="771" y="2920"/>
                    <a:pt x="3225" y="594"/>
                    <a:pt x="6193" y="594"/>
                  </a:cubicBezTo>
                  <a:close/>
                  <a:moveTo>
                    <a:pt x="6193" y="1"/>
                  </a:moveTo>
                  <a:cubicBezTo>
                    <a:pt x="2776" y="1"/>
                    <a:pt x="1" y="2776"/>
                    <a:pt x="1" y="6193"/>
                  </a:cubicBezTo>
                  <a:cubicBezTo>
                    <a:pt x="1" y="6354"/>
                    <a:pt x="145" y="6482"/>
                    <a:pt x="305" y="6482"/>
                  </a:cubicBezTo>
                  <a:lnTo>
                    <a:pt x="12081" y="6482"/>
                  </a:lnTo>
                  <a:cubicBezTo>
                    <a:pt x="12258" y="6482"/>
                    <a:pt x="12386" y="6354"/>
                    <a:pt x="12386" y="6193"/>
                  </a:cubicBezTo>
                  <a:cubicBezTo>
                    <a:pt x="12386" y="2776"/>
                    <a:pt x="9611" y="1"/>
                    <a:pt x="6193"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5"/>
            <p:cNvSpPr/>
            <p:nvPr/>
          </p:nvSpPr>
          <p:spPr>
            <a:xfrm>
              <a:off x="5501175" y="2406575"/>
              <a:ext cx="328900" cy="323500"/>
            </a:xfrm>
            <a:custGeom>
              <a:avLst/>
              <a:gdLst/>
              <a:ahLst/>
              <a:cxnLst/>
              <a:rect l="l" t="t" r="r" b="b"/>
              <a:pathLst>
                <a:path w="13156" h="12940" extrusionOk="0">
                  <a:moveTo>
                    <a:pt x="6578" y="2275"/>
                  </a:moveTo>
                  <a:cubicBezTo>
                    <a:pt x="7220" y="4264"/>
                    <a:pt x="8792" y="5836"/>
                    <a:pt x="10797" y="6478"/>
                  </a:cubicBezTo>
                  <a:cubicBezTo>
                    <a:pt x="8792" y="7120"/>
                    <a:pt x="7220" y="8692"/>
                    <a:pt x="6578" y="10697"/>
                  </a:cubicBezTo>
                  <a:cubicBezTo>
                    <a:pt x="5936" y="8692"/>
                    <a:pt x="4364" y="7120"/>
                    <a:pt x="2375" y="6478"/>
                  </a:cubicBezTo>
                  <a:cubicBezTo>
                    <a:pt x="4364" y="5836"/>
                    <a:pt x="5936" y="4264"/>
                    <a:pt x="6578" y="2275"/>
                  </a:cubicBezTo>
                  <a:close/>
                  <a:moveTo>
                    <a:pt x="6578" y="0"/>
                  </a:moveTo>
                  <a:cubicBezTo>
                    <a:pt x="6426" y="0"/>
                    <a:pt x="6273" y="101"/>
                    <a:pt x="6273" y="301"/>
                  </a:cubicBezTo>
                  <a:cubicBezTo>
                    <a:pt x="6273" y="3542"/>
                    <a:pt x="3642" y="6157"/>
                    <a:pt x="401" y="6173"/>
                  </a:cubicBezTo>
                  <a:cubicBezTo>
                    <a:pt x="0" y="6173"/>
                    <a:pt x="0" y="6767"/>
                    <a:pt x="401" y="6767"/>
                  </a:cubicBezTo>
                  <a:cubicBezTo>
                    <a:pt x="3642" y="6767"/>
                    <a:pt x="6273" y="9398"/>
                    <a:pt x="6273" y="12638"/>
                  </a:cubicBezTo>
                  <a:cubicBezTo>
                    <a:pt x="6273" y="12839"/>
                    <a:pt x="6426" y="12939"/>
                    <a:pt x="6578" y="12939"/>
                  </a:cubicBezTo>
                  <a:cubicBezTo>
                    <a:pt x="6730" y="12939"/>
                    <a:pt x="6883" y="12839"/>
                    <a:pt x="6883" y="12638"/>
                  </a:cubicBezTo>
                  <a:cubicBezTo>
                    <a:pt x="6883" y="9398"/>
                    <a:pt x="9514" y="6783"/>
                    <a:pt x="12755" y="6767"/>
                  </a:cubicBezTo>
                  <a:cubicBezTo>
                    <a:pt x="13156" y="6767"/>
                    <a:pt x="13156" y="6173"/>
                    <a:pt x="12755" y="6173"/>
                  </a:cubicBezTo>
                  <a:cubicBezTo>
                    <a:pt x="9514" y="6173"/>
                    <a:pt x="6883" y="3542"/>
                    <a:pt x="6883" y="301"/>
                  </a:cubicBezTo>
                  <a:cubicBezTo>
                    <a:pt x="6883" y="101"/>
                    <a:pt x="6730" y="0"/>
                    <a:pt x="6578"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5"/>
            <p:cNvSpPr/>
            <p:nvPr/>
          </p:nvSpPr>
          <p:spPr>
            <a:xfrm>
              <a:off x="3637725" y="3408075"/>
              <a:ext cx="488150" cy="338025"/>
            </a:xfrm>
            <a:custGeom>
              <a:avLst/>
              <a:gdLst/>
              <a:ahLst/>
              <a:cxnLst/>
              <a:rect l="l" t="t" r="r" b="b"/>
              <a:pathLst>
                <a:path w="19526" h="13521" extrusionOk="0">
                  <a:moveTo>
                    <a:pt x="9763" y="0"/>
                  </a:moveTo>
                  <a:cubicBezTo>
                    <a:pt x="9614" y="0"/>
                    <a:pt x="9466" y="101"/>
                    <a:pt x="9466" y="301"/>
                  </a:cubicBezTo>
                  <a:cubicBezTo>
                    <a:pt x="9450" y="5291"/>
                    <a:pt x="5407" y="9350"/>
                    <a:pt x="401" y="9350"/>
                  </a:cubicBezTo>
                  <a:cubicBezTo>
                    <a:pt x="0" y="9350"/>
                    <a:pt x="0" y="9959"/>
                    <a:pt x="401" y="9959"/>
                  </a:cubicBezTo>
                  <a:cubicBezTo>
                    <a:pt x="3225" y="9959"/>
                    <a:pt x="5872" y="11275"/>
                    <a:pt x="7589" y="13505"/>
                  </a:cubicBezTo>
                  <a:lnTo>
                    <a:pt x="7974" y="13521"/>
                  </a:lnTo>
                  <a:lnTo>
                    <a:pt x="8327" y="13505"/>
                  </a:lnTo>
                  <a:cubicBezTo>
                    <a:pt x="7011" y="11596"/>
                    <a:pt x="5038" y="10232"/>
                    <a:pt x="2792" y="9654"/>
                  </a:cubicBezTo>
                  <a:cubicBezTo>
                    <a:pt x="6209" y="8772"/>
                    <a:pt x="8872" y="6109"/>
                    <a:pt x="9755" y="2692"/>
                  </a:cubicBezTo>
                  <a:cubicBezTo>
                    <a:pt x="10637" y="6109"/>
                    <a:pt x="13300" y="8772"/>
                    <a:pt x="16718" y="9654"/>
                  </a:cubicBezTo>
                  <a:cubicBezTo>
                    <a:pt x="14536" y="10216"/>
                    <a:pt x="12627" y="11531"/>
                    <a:pt x="11311" y="13360"/>
                  </a:cubicBezTo>
                  <a:cubicBezTo>
                    <a:pt x="11568" y="13328"/>
                    <a:pt x="11840" y="13312"/>
                    <a:pt x="12113" y="13296"/>
                  </a:cubicBezTo>
                  <a:cubicBezTo>
                    <a:pt x="13830" y="11178"/>
                    <a:pt x="16397" y="9959"/>
                    <a:pt x="19124" y="9959"/>
                  </a:cubicBezTo>
                  <a:cubicBezTo>
                    <a:pt x="19525" y="9959"/>
                    <a:pt x="19525" y="9350"/>
                    <a:pt x="19124" y="9350"/>
                  </a:cubicBezTo>
                  <a:cubicBezTo>
                    <a:pt x="14119" y="9350"/>
                    <a:pt x="10076" y="5291"/>
                    <a:pt x="10060" y="301"/>
                  </a:cubicBezTo>
                  <a:cubicBezTo>
                    <a:pt x="10060" y="101"/>
                    <a:pt x="9911" y="0"/>
                    <a:pt x="9763"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5"/>
            <p:cNvSpPr/>
            <p:nvPr/>
          </p:nvSpPr>
          <p:spPr>
            <a:xfrm>
              <a:off x="5420550" y="2784800"/>
              <a:ext cx="122750" cy="117725"/>
            </a:xfrm>
            <a:custGeom>
              <a:avLst/>
              <a:gdLst/>
              <a:ahLst/>
              <a:cxnLst/>
              <a:rect l="l" t="t" r="r" b="b"/>
              <a:pathLst>
                <a:path w="4910" h="4709" extrusionOk="0">
                  <a:moveTo>
                    <a:pt x="2455" y="1456"/>
                  </a:moveTo>
                  <a:cubicBezTo>
                    <a:pt x="2664" y="1825"/>
                    <a:pt x="2969" y="2146"/>
                    <a:pt x="3354" y="2355"/>
                  </a:cubicBezTo>
                  <a:cubicBezTo>
                    <a:pt x="2969" y="2563"/>
                    <a:pt x="2664" y="2868"/>
                    <a:pt x="2455" y="3253"/>
                  </a:cubicBezTo>
                  <a:cubicBezTo>
                    <a:pt x="2231" y="2868"/>
                    <a:pt x="1926" y="2563"/>
                    <a:pt x="1557" y="2355"/>
                  </a:cubicBezTo>
                  <a:cubicBezTo>
                    <a:pt x="1926" y="2146"/>
                    <a:pt x="2247" y="1825"/>
                    <a:pt x="2455" y="1456"/>
                  </a:cubicBezTo>
                  <a:close/>
                  <a:moveTo>
                    <a:pt x="2455" y="0"/>
                  </a:moveTo>
                  <a:cubicBezTo>
                    <a:pt x="2303" y="0"/>
                    <a:pt x="2150" y="100"/>
                    <a:pt x="2150" y="301"/>
                  </a:cubicBezTo>
                  <a:cubicBezTo>
                    <a:pt x="2150" y="1264"/>
                    <a:pt x="1364" y="2050"/>
                    <a:pt x="402" y="2050"/>
                  </a:cubicBezTo>
                  <a:cubicBezTo>
                    <a:pt x="1" y="2050"/>
                    <a:pt x="1" y="2659"/>
                    <a:pt x="402" y="2659"/>
                  </a:cubicBezTo>
                  <a:cubicBezTo>
                    <a:pt x="1364" y="2659"/>
                    <a:pt x="2150" y="3429"/>
                    <a:pt x="2150" y="4408"/>
                  </a:cubicBezTo>
                  <a:cubicBezTo>
                    <a:pt x="2150" y="4609"/>
                    <a:pt x="2303" y="4709"/>
                    <a:pt x="2455" y="4709"/>
                  </a:cubicBezTo>
                  <a:cubicBezTo>
                    <a:pt x="2608" y="4709"/>
                    <a:pt x="2760" y="4609"/>
                    <a:pt x="2760" y="4408"/>
                  </a:cubicBezTo>
                  <a:cubicBezTo>
                    <a:pt x="2760" y="3429"/>
                    <a:pt x="3530" y="2659"/>
                    <a:pt x="4509" y="2659"/>
                  </a:cubicBezTo>
                  <a:cubicBezTo>
                    <a:pt x="4910" y="2659"/>
                    <a:pt x="4910" y="2050"/>
                    <a:pt x="4509" y="2050"/>
                  </a:cubicBezTo>
                  <a:cubicBezTo>
                    <a:pt x="3530" y="2050"/>
                    <a:pt x="2760" y="1264"/>
                    <a:pt x="2760" y="301"/>
                  </a:cubicBezTo>
                  <a:cubicBezTo>
                    <a:pt x="2760" y="100"/>
                    <a:pt x="2608" y="0"/>
                    <a:pt x="2455"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5"/>
            <p:cNvSpPr/>
            <p:nvPr/>
          </p:nvSpPr>
          <p:spPr>
            <a:xfrm>
              <a:off x="6685975" y="2689325"/>
              <a:ext cx="122750" cy="117750"/>
            </a:xfrm>
            <a:custGeom>
              <a:avLst/>
              <a:gdLst/>
              <a:ahLst/>
              <a:cxnLst/>
              <a:rect l="l" t="t" r="r" b="b"/>
              <a:pathLst>
                <a:path w="4910" h="4710" extrusionOk="0">
                  <a:moveTo>
                    <a:pt x="2455" y="1457"/>
                  </a:moveTo>
                  <a:cubicBezTo>
                    <a:pt x="2664" y="1826"/>
                    <a:pt x="2985" y="2147"/>
                    <a:pt x="3354" y="2355"/>
                  </a:cubicBezTo>
                  <a:cubicBezTo>
                    <a:pt x="2985" y="2564"/>
                    <a:pt x="2664" y="2885"/>
                    <a:pt x="2455" y="3254"/>
                  </a:cubicBezTo>
                  <a:cubicBezTo>
                    <a:pt x="2247" y="2885"/>
                    <a:pt x="1926" y="2564"/>
                    <a:pt x="1557" y="2355"/>
                  </a:cubicBezTo>
                  <a:cubicBezTo>
                    <a:pt x="1926" y="2147"/>
                    <a:pt x="2247" y="1826"/>
                    <a:pt x="2455" y="1457"/>
                  </a:cubicBezTo>
                  <a:close/>
                  <a:moveTo>
                    <a:pt x="2455" y="1"/>
                  </a:moveTo>
                  <a:cubicBezTo>
                    <a:pt x="2303" y="1"/>
                    <a:pt x="2150" y="101"/>
                    <a:pt x="2150" y="302"/>
                  </a:cubicBezTo>
                  <a:cubicBezTo>
                    <a:pt x="2150" y="1264"/>
                    <a:pt x="1364" y="2050"/>
                    <a:pt x="402" y="2050"/>
                  </a:cubicBezTo>
                  <a:cubicBezTo>
                    <a:pt x="1" y="2050"/>
                    <a:pt x="1" y="2660"/>
                    <a:pt x="402" y="2660"/>
                  </a:cubicBezTo>
                  <a:cubicBezTo>
                    <a:pt x="1364" y="2660"/>
                    <a:pt x="2150" y="3446"/>
                    <a:pt x="2150" y="4409"/>
                  </a:cubicBezTo>
                  <a:cubicBezTo>
                    <a:pt x="2150" y="4609"/>
                    <a:pt x="2303" y="4710"/>
                    <a:pt x="2455" y="4710"/>
                  </a:cubicBezTo>
                  <a:cubicBezTo>
                    <a:pt x="2608" y="4710"/>
                    <a:pt x="2760" y="4609"/>
                    <a:pt x="2760" y="4409"/>
                  </a:cubicBezTo>
                  <a:cubicBezTo>
                    <a:pt x="2760" y="3446"/>
                    <a:pt x="3546" y="2660"/>
                    <a:pt x="4509" y="2660"/>
                  </a:cubicBezTo>
                  <a:cubicBezTo>
                    <a:pt x="4910" y="2660"/>
                    <a:pt x="4910" y="2050"/>
                    <a:pt x="4509" y="2050"/>
                  </a:cubicBezTo>
                  <a:cubicBezTo>
                    <a:pt x="3546" y="2050"/>
                    <a:pt x="2760" y="1264"/>
                    <a:pt x="2760" y="302"/>
                  </a:cubicBezTo>
                  <a:cubicBezTo>
                    <a:pt x="2760" y="101"/>
                    <a:pt x="2608" y="1"/>
                    <a:pt x="2455"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5"/>
            <p:cNvSpPr/>
            <p:nvPr/>
          </p:nvSpPr>
          <p:spPr>
            <a:xfrm>
              <a:off x="4847800" y="2733450"/>
              <a:ext cx="122750" cy="117750"/>
            </a:xfrm>
            <a:custGeom>
              <a:avLst/>
              <a:gdLst/>
              <a:ahLst/>
              <a:cxnLst/>
              <a:rect l="l" t="t" r="r" b="b"/>
              <a:pathLst>
                <a:path w="4910" h="4710" extrusionOk="0">
                  <a:moveTo>
                    <a:pt x="2455" y="1457"/>
                  </a:moveTo>
                  <a:cubicBezTo>
                    <a:pt x="2680" y="1842"/>
                    <a:pt x="2985" y="2146"/>
                    <a:pt x="3370" y="2355"/>
                  </a:cubicBezTo>
                  <a:cubicBezTo>
                    <a:pt x="2985" y="2564"/>
                    <a:pt x="2680" y="2884"/>
                    <a:pt x="2455" y="3269"/>
                  </a:cubicBezTo>
                  <a:cubicBezTo>
                    <a:pt x="2247" y="2884"/>
                    <a:pt x="1942" y="2564"/>
                    <a:pt x="1557" y="2355"/>
                  </a:cubicBezTo>
                  <a:cubicBezTo>
                    <a:pt x="1942" y="2146"/>
                    <a:pt x="2247" y="1842"/>
                    <a:pt x="2455" y="1457"/>
                  </a:cubicBezTo>
                  <a:close/>
                  <a:moveTo>
                    <a:pt x="2463" y="1"/>
                  </a:moveTo>
                  <a:cubicBezTo>
                    <a:pt x="2315" y="1"/>
                    <a:pt x="2166" y="101"/>
                    <a:pt x="2166" y="301"/>
                  </a:cubicBezTo>
                  <a:cubicBezTo>
                    <a:pt x="2150" y="1280"/>
                    <a:pt x="1380" y="2050"/>
                    <a:pt x="402" y="2066"/>
                  </a:cubicBezTo>
                  <a:cubicBezTo>
                    <a:pt x="0" y="2066"/>
                    <a:pt x="0" y="2660"/>
                    <a:pt x="402" y="2660"/>
                  </a:cubicBezTo>
                  <a:cubicBezTo>
                    <a:pt x="1380" y="2660"/>
                    <a:pt x="2150" y="3446"/>
                    <a:pt x="2166" y="4409"/>
                  </a:cubicBezTo>
                  <a:cubicBezTo>
                    <a:pt x="2166" y="4609"/>
                    <a:pt x="2315" y="4709"/>
                    <a:pt x="2463" y="4709"/>
                  </a:cubicBezTo>
                  <a:cubicBezTo>
                    <a:pt x="2612" y="4709"/>
                    <a:pt x="2760" y="4609"/>
                    <a:pt x="2760" y="4409"/>
                  </a:cubicBezTo>
                  <a:cubicBezTo>
                    <a:pt x="2760" y="3446"/>
                    <a:pt x="3546" y="2660"/>
                    <a:pt x="4509" y="2660"/>
                  </a:cubicBezTo>
                  <a:cubicBezTo>
                    <a:pt x="4910" y="2660"/>
                    <a:pt x="4910" y="2066"/>
                    <a:pt x="4509" y="2066"/>
                  </a:cubicBezTo>
                  <a:cubicBezTo>
                    <a:pt x="3546" y="2050"/>
                    <a:pt x="2760" y="1280"/>
                    <a:pt x="2760" y="301"/>
                  </a:cubicBezTo>
                  <a:cubicBezTo>
                    <a:pt x="2760" y="101"/>
                    <a:pt x="2612" y="1"/>
                    <a:pt x="2463"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5"/>
            <p:cNvSpPr/>
            <p:nvPr/>
          </p:nvSpPr>
          <p:spPr>
            <a:xfrm>
              <a:off x="3131550" y="2638700"/>
              <a:ext cx="77025" cy="170875"/>
            </a:xfrm>
            <a:custGeom>
              <a:avLst/>
              <a:gdLst/>
              <a:ahLst/>
              <a:cxnLst/>
              <a:rect l="l" t="t" r="r" b="b"/>
              <a:pathLst>
                <a:path w="3081" h="6835" extrusionOk="0">
                  <a:moveTo>
                    <a:pt x="2487" y="610"/>
                  </a:moveTo>
                  <a:lnTo>
                    <a:pt x="2487" y="6241"/>
                  </a:lnTo>
                  <a:lnTo>
                    <a:pt x="594" y="6241"/>
                  </a:lnTo>
                  <a:lnTo>
                    <a:pt x="594" y="610"/>
                  </a:lnTo>
                  <a:close/>
                  <a:moveTo>
                    <a:pt x="498" y="0"/>
                  </a:moveTo>
                  <a:cubicBezTo>
                    <a:pt x="225" y="0"/>
                    <a:pt x="0" y="225"/>
                    <a:pt x="0" y="498"/>
                  </a:cubicBezTo>
                  <a:lnTo>
                    <a:pt x="0" y="6337"/>
                  </a:lnTo>
                  <a:cubicBezTo>
                    <a:pt x="0" y="6626"/>
                    <a:pt x="225" y="6835"/>
                    <a:pt x="498" y="6835"/>
                  </a:cubicBezTo>
                  <a:lnTo>
                    <a:pt x="2583" y="6835"/>
                  </a:lnTo>
                  <a:cubicBezTo>
                    <a:pt x="2856" y="6835"/>
                    <a:pt x="3081" y="6626"/>
                    <a:pt x="3081" y="6337"/>
                  </a:cubicBezTo>
                  <a:lnTo>
                    <a:pt x="3081" y="498"/>
                  </a:lnTo>
                  <a:cubicBezTo>
                    <a:pt x="3081" y="225"/>
                    <a:pt x="2856" y="0"/>
                    <a:pt x="2583"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5"/>
            <p:cNvSpPr/>
            <p:nvPr/>
          </p:nvSpPr>
          <p:spPr>
            <a:xfrm>
              <a:off x="3236225" y="2586950"/>
              <a:ext cx="77050" cy="223025"/>
            </a:xfrm>
            <a:custGeom>
              <a:avLst/>
              <a:gdLst/>
              <a:ahLst/>
              <a:cxnLst/>
              <a:rect l="l" t="t" r="r" b="b"/>
              <a:pathLst>
                <a:path w="3082" h="8921" extrusionOk="0">
                  <a:moveTo>
                    <a:pt x="2488" y="594"/>
                  </a:moveTo>
                  <a:lnTo>
                    <a:pt x="2488" y="8327"/>
                  </a:lnTo>
                  <a:lnTo>
                    <a:pt x="610" y="8327"/>
                  </a:lnTo>
                  <a:lnTo>
                    <a:pt x="610" y="594"/>
                  </a:lnTo>
                  <a:close/>
                  <a:moveTo>
                    <a:pt x="472" y="0"/>
                  </a:moveTo>
                  <a:cubicBezTo>
                    <a:pt x="211" y="0"/>
                    <a:pt x="1" y="234"/>
                    <a:pt x="1" y="498"/>
                  </a:cubicBezTo>
                  <a:lnTo>
                    <a:pt x="1" y="8424"/>
                  </a:lnTo>
                  <a:cubicBezTo>
                    <a:pt x="1" y="8696"/>
                    <a:pt x="225" y="8921"/>
                    <a:pt x="498" y="8921"/>
                  </a:cubicBezTo>
                  <a:lnTo>
                    <a:pt x="2584" y="8921"/>
                  </a:lnTo>
                  <a:cubicBezTo>
                    <a:pt x="2857" y="8921"/>
                    <a:pt x="3081" y="8696"/>
                    <a:pt x="3081" y="8424"/>
                  </a:cubicBezTo>
                  <a:lnTo>
                    <a:pt x="3081" y="498"/>
                  </a:lnTo>
                  <a:cubicBezTo>
                    <a:pt x="3081" y="225"/>
                    <a:pt x="2857" y="1"/>
                    <a:pt x="2584" y="1"/>
                  </a:cubicBezTo>
                  <a:lnTo>
                    <a:pt x="498" y="1"/>
                  </a:lnTo>
                  <a:cubicBezTo>
                    <a:pt x="490" y="0"/>
                    <a:pt x="481" y="0"/>
                    <a:pt x="472"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5"/>
            <p:cNvSpPr/>
            <p:nvPr/>
          </p:nvSpPr>
          <p:spPr>
            <a:xfrm>
              <a:off x="3340925" y="2534825"/>
              <a:ext cx="77425" cy="274750"/>
            </a:xfrm>
            <a:custGeom>
              <a:avLst/>
              <a:gdLst/>
              <a:ahLst/>
              <a:cxnLst/>
              <a:rect l="l" t="t" r="r" b="b"/>
              <a:pathLst>
                <a:path w="3097" h="10990" extrusionOk="0">
                  <a:moveTo>
                    <a:pt x="2487" y="594"/>
                  </a:moveTo>
                  <a:lnTo>
                    <a:pt x="2487" y="10396"/>
                  </a:lnTo>
                  <a:lnTo>
                    <a:pt x="610" y="10396"/>
                  </a:lnTo>
                  <a:lnTo>
                    <a:pt x="610" y="594"/>
                  </a:lnTo>
                  <a:close/>
                  <a:moveTo>
                    <a:pt x="498" y="0"/>
                  </a:moveTo>
                  <a:cubicBezTo>
                    <a:pt x="225" y="0"/>
                    <a:pt x="0" y="225"/>
                    <a:pt x="0" y="498"/>
                  </a:cubicBezTo>
                  <a:lnTo>
                    <a:pt x="0" y="10492"/>
                  </a:lnTo>
                  <a:cubicBezTo>
                    <a:pt x="0" y="10781"/>
                    <a:pt x="225" y="10990"/>
                    <a:pt x="498" y="10990"/>
                  </a:cubicBezTo>
                  <a:lnTo>
                    <a:pt x="2583" y="10990"/>
                  </a:lnTo>
                  <a:cubicBezTo>
                    <a:pt x="2856" y="10990"/>
                    <a:pt x="3081" y="10765"/>
                    <a:pt x="3097" y="10492"/>
                  </a:cubicBezTo>
                  <a:lnTo>
                    <a:pt x="3097" y="498"/>
                  </a:lnTo>
                  <a:cubicBezTo>
                    <a:pt x="3081" y="225"/>
                    <a:pt x="2856" y="0"/>
                    <a:pt x="2583"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5"/>
            <p:cNvSpPr/>
            <p:nvPr/>
          </p:nvSpPr>
          <p:spPr>
            <a:xfrm>
              <a:off x="3445600" y="2482675"/>
              <a:ext cx="77425" cy="327300"/>
            </a:xfrm>
            <a:custGeom>
              <a:avLst/>
              <a:gdLst/>
              <a:ahLst/>
              <a:cxnLst/>
              <a:rect l="l" t="t" r="r" b="b"/>
              <a:pathLst>
                <a:path w="3097" h="13092" extrusionOk="0">
                  <a:moveTo>
                    <a:pt x="2487" y="610"/>
                  </a:moveTo>
                  <a:lnTo>
                    <a:pt x="2487" y="12482"/>
                  </a:lnTo>
                  <a:lnTo>
                    <a:pt x="610" y="12482"/>
                  </a:lnTo>
                  <a:lnTo>
                    <a:pt x="610" y="610"/>
                  </a:lnTo>
                  <a:close/>
                  <a:moveTo>
                    <a:pt x="498" y="1"/>
                  </a:moveTo>
                  <a:cubicBezTo>
                    <a:pt x="225" y="1"/>
                    <a:pt x="1" y="225"/>
                    <a:pt x="1" y="498"/>
                  </a:cubicBezTo>
                  <a:lnTo>
                    <a:pt x="1" y="12578"/>
                  </a:lnTo>
                  <a:cubicBezTo>
                    <a:pt x="1" y="12867"/>
                    <a:pt x="225" y="13092"/>
                    <a:pt x="498" y="13092"/>
                  </a:cubicBezTo>
                  <a:lnTo>
                    <a:pt x="2584" y="13092"/>
                  </a:lnTo>
                  <a:cubicBezTo>
                    <a:pt x="2872" y="13092"/>
                    <a:pt x="3097" y="12867"/>
                    <a:pt x="3097" y="12578"/>
                  </a:cubicBezTo>
                  <a:lnTo>
                    <a:pt x="3097" y="498"/>
                  </a:lnTo>
                  <a:cubicBezTo>
                    <a:pt x="3097" y="225"/>
                    <a:pt x="2872" y="1"/>
                    <a:pt x="2584"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5"/>
            <p:cNvSpPr/>
            <p:nvPr/>
          </p:nvSpPr>
          <p:spPr>
            <a:xfrm>
              <a:off x="3129150" y="2308600"/>
              <a:ext cx="393475" cy="189350"/>
            </a:xfrm>
            <a:custGeom>
              <a:avLst/>
              <a:gdLst/>
              <a:ahLst/>
              <a:cxnLst/>
              <a:rect l="l" t="t" r="r" b="b"/>
              <a:pathLst>
                <a:path w="15739" h="7574" extrusionOk="0">
                  <a:moveTo>
                    <a:pt x="12963" y="1"/>
                  </a:moveTo>
                  <a:cubicBezTo>
                    <a:pt x="12562" y="1"/>
                    <a:pt x="12562" y="610"/>
                    <a:pt x="12963" y="610"/>
                  </a:cubicBezTo>
                  <a:lnTo>
                    <a:pt x="14616" y="610"/>
                  </a:lnTo>
                  <a:cubicBezTo>
                    <a:pt x="6979" y="6883"/>
                    <a:pt x="706" y="6964"/>
                    <a:pt x="417" y="6964"/>
                  </a:cubicBezTo>
                  <a:lnTo>
                    <a:pt x="401" y="6964"/>
                  </a:lnTo>
                  <a:cubicBezTo>
                    <a:pt x="0" y="6964"/>
                    <a:pt x="0" y="7573"/>
                    <a:pt x="401" y="7573"/>
                  </a:cubicBezTo>
                  <a:lnTo>
                    <a:pt x="449" y="7573"/>
                  </a:lnTo>
                  <a:cubicBezTo>
                    <a:pt x="1107" y="7573"/>
                    <a:pt x="7284" y="7397"/>
                    <a:pt x="14953" y="1108"/>
                  </a:cubicBezTo>
                  <a:lnTo>
                    <a:pt x="14953" y="1108"/>
                  </a:lnTo>
                  <a:lnTo>
                    <a:pt x="14552" y="2905"/>
                  </a:lnTo>
                  <a:cubicBezTo>
                    <a:pt x="14520" y="3065"/>
                    <a:pt x="14616" y="3226"/>
                    <a:pt x="14776" y="3274"/>
                  </a:cubicBezTo>
                  <a:lnTo>
                    <a:pt x="14856" y="3274"/>
                  </a:lnTo>
                  <a:cubicBezTo>
                    <a:pt x="14985" y="3274"/>
                    <a:pt x="15113" y="3161"/>
                    <a:pt x="15145" y="3033"/>
                  </a:cubicBezTo>
                  <a:lnTo>
                    <a:pt x="15739" y="370"/>
                  </a:lnTo>
                  <a:cubicBezTo>
                    <a:pt x="15739" y="354"/>
                    <a:pt x="15739" y="322"/>
                    <a:pt x="15739" y="306"/>
                  </a:cubicBezTo>
                  <a:lnTo>
                    <a:pt x="15739" y="290"/>
                  </a:lnTo>
                  <a:cubicBezTo>
                    <a:pt x="15739" y="258"/>
                    <a:pt x="15739" y="225"/>
                    <a:pt x="15723" y="209"/>
                  </a:cubicBezTo>
                  <a:cubicBezTo>
                    <a:pt x="15723" y="177"/>
                    <a:pt x="15707" y="161"/>
                    <a:pt x="15691" y="129"/>
                  </a:cubicBezTo>
                  <a:lnTo>
                    <a:pt x="15675" y="113"/>
                  </a:lnTo>
                  <a:cubicBezTo>
                    <a:pt x="15659" y="97"/>
                    <a:pt x="15643" y="81"/>
                    <a:pt x="15627" y="65"/>
                  </a:cubicBezTo>
                  <a:cubicBezTo>
                    <a:pt x="15594" y="49"/>
                    <a:pt x="15578" y="33"/>
                    <a:pt x="15546" y="33"/>
                  </a:cubicBezTo>
                  <a:lnTo>
                    <a:pt x="15530" y="33"/>
                  </a:lnTo>
                  <a:lnTo>
                    <a:pt x="15514" y="1"/>
                  </a:ln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5"/>
            <p:cNvSpPr/>
            <p:nvPr/>
          </p:nvSpPr>
          <p:spPr>
            <a:xfrm>
              <a:off x="5469875" y="1968900"/>
              <a:ext cx="77450" cy="170875"/>
            </a:xfrm>
            <a:custGeom>
              <a:avLst/>
              <a:gdLst/>
              <a:ahLst/>
              <a:cxnLst/>
              <a:rect l="l" t="t" r="r" b="b"/>
              <a:pathLst>
                <a:path w="3098" h="6835" extrusionOk="0">
                  <a:moveTo>
                    <a:pt x="2488" y="594"/>
                  </a:moveTo>
                  <a:lnTo>
                    <a:pt x="2488" y="6241"/>
                  </a:lnTo>
                  <a:lnTo>
                    <a:pt x="611" y="6241"/>
                  </a:lnTo>
                  <a:lnTo>
                    <a:pt x="611" y="594"/>
                  </a:lnTo>
                  <a:close/>
                  <a:moveTo>
                    <a:pt x="514" y="0"/>
                  </a:moveTo>
                  <a:cubicBezTo>
                    <a:pt x="225" y="0"/>
                    <a:pt x="1" y="225"/>
                    <a:pt x="1" y="498"/>
                  </a:cubicBezTo>
                  <a:lnTo>
                    <a:pt x="1" y="6337"/>
                  </a:lnTo>
                  <a:cubicBezTo>
                    <a:pt x="1" y="6610"/>
                    <a:pt x="225" y="6835"/>
                    <a:pt x="514" y="6835"/>
                  </a:cubicBezTo>
                  <a:lnTo>
                    <a:pt x="2600" y="6835"/>
                  </a:lnTo>
                  <a:cubicBezTo>
                    <a:pt x="2873" y="6835"/>
                    <a:pt x="3097" y="6610"/>
                    <a:pt x="3097" y="6337"/>
                  </a:cubicBezTo>
                  <a:lnTo>
                    <a:pt x="3097" y="498"/>
                  </a:lnTo>
                  <a:cubicBezTo>
                    <a:pt x="3097" y="225"/>
                    <a:pt x="2873" y="0"/>
                    <a:pt x="2600"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5"/>
            <p:cNvSpPr/>
            <p:nvPr/>
          </p:nvSpPr>
          <p:spPr>
            <a:xfrm>
              <a:off x="5574575" y="1957675"/>
              <a:ext cx="77425" cy="182100"/>
            </a:xfrm>
            <a:custGeom>
              <a:avLst/>
              <a:gdLst/>
              <a:ahLst/>
              <a:cxnLst/>
              <a:rect l="l" t="t" r="r" b="b"/>
              <a:pathLst>
                <a:path w="3097" h="7284" extrusionOk="0">
                  <a:moveTo>
                    <a:pt x="0" y="0"/>
                  </a:moveTo>
                  <a:lnTo>
                    <a:pt x="0" y="6786"/>
                  </a:lnTo>
                  <a:cubicBezTo>
                    <a:pt x="0" y="7059"/>
                    <a:pt x="225" y="7284"/>
                    <a:pt x="514" y="7284"/>
                  </a:cubicBezTo>
                  <a:lnTo>
                    <a:pt x="2599" y="7284"/>
                  </a:lnTo>
                  <a:cubicBezTo>
                    <a:pt x="2872" y="7284"/>
                    <a:pt x="3097" y="7059"/>
                    <a:pt x="3097" y="6786"/>
                  </a:cubicBezTo>
                  <a:lnTo>
                    <a:pt x="3097" y="0"/>
                  </a:lnTo>
                  <a:lnTo>
                    <a:pt x="2487" y="0"/>
                  </a:lnTo>
                  <a:lnTo>
                    <a:pt x="2487" y="6690"/>
                  </a:lnTo>
                  <a:lnTo>
                    <a:pt x="610" y="6690"/>
                  </a:lnTo>
                  <a:lnTo>
                    <a:pt x="610" y="0"/>
                  </a:ln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5"/>
            <p:cNvSpPr/>
            <p:nvPr/>
          </p:nvSpPr>
          <p:spPr>
            <a:xfrm>
              <a:off x="5679250" y="1957675"/>
              <a:ext cx="77425" cy="182100"/>
            </a:xfrm>
            <a:custGeom>
              <a:avLst/>
              <a:gdLst/>
              <a:ahLst/>
              <a:cxnLst/>
              <a:rect l="l" t="t" r="r" b="b"/>
              <a:pathLst>
                <a:path w="3097" h="7284" extrusionOk="0">
                  <a:moveTo>
                    <a:pt x="1" y="0"/>
                  </a:moveTo>
                  <a:lnTo>
                    <a:pt x="1" y="6786"/>
                  </a:lnTo>
                  <a:cubicBezTo>
                    <a:pt x="1" y="7059"/>
                    <a:pt x="225" y="7284"/>
                    <a:pt x="514" y="7284"/>
                  </a:cubicBezTo>
                  <a:lnTo>
                    <a:pt x="2600" y="7284"/>
                  </a:lnTo>
                  <a:cubicBezTo>
                    <a:pt x="2872" y="7284"/>
                    <a:pt x="3097" y="7059"/>
                    <a:pt x="3097" y="6786"/>
                  </a:cubicBezTo>
                  <a:lnTo>
                    <a:pt x="3097" y="0"/>
                  </a:lnTo>
                  <a:lnTo>
                    <a:pt x="2487" y="0"/>
                  </a:lnTo>
                  <a:lnTo>
                    <a:pt x="2487" y="6690"/>
                  </a:lnTo>
                  <a:lnTo>
                    <a:pt x="610" y="6690"/>
                  </a:lnTo>
                  <a:lnTo>
                    <a:pt x="610" y="0"/>
                  </a:ln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5"/>
            <p:cNvSpPr/>
            <p:nvPr/>
          </p:nvSpPr>
          <p:spPr>
            <a:xfrm>
              <a:off x="5783925" y="1957675"/>
              <a:ext cx="77450" cy="182100"/>
            </a:xfrm>
            <a:custGeom>
              <a:avLst/>
              <a:gdLst/>
              <a:ahLst/>
              <a:cxnLst/>
              <a:rect l="l" t="t" r="r" b="b"/>
              <a:pathLst>
                <a:path w="3098" h="7284" extrusionOk="0">
                  <a:moveTo>
                    <a:pt x="1" y="0"/>
                  </a:moveTo>
                  <a:lnTo>
                    <a:pt x="1" y="6786"/>
                  </a:lnTo>
                  <a:cubicBezTo>
                    <a:pt x="1" y="7059"/>
                    <a:pt x="225" y="7284"/>
                    <a:pt x="514" y="7284"/>
                  </a:cubicBezTo>
                  <a:lnTo>
                    <a:pt x="2600" y="7284"/>
                  </a:lnTo>
                  <a:cubicBezTo>
                    <a:pt x="2873" y="7284"/>
                    <a:pt x="3097" y="7059"/>
                    <a:pt x="3097" y="6786"/>
                  </a:cubicBezTo>
                  <a:lnTo>
                    <a:pt x="3097" y="0"/>
                  </a:lnTo>
                  <a:lnTo>
                    <a:pt x="2488" y="0"/>
                  </a:lnTo>
                  <a:lnTo>
                    <a:pt x="2488" y="6690"/>
                  </a:lnTo>
                  <a:lnTo>
                    <a:pt x="611" y="6690"/>
                  </a:lnTo>
                  <a:lnTo>
                    <a:pt x="611" y="0"/>
                  </a:ln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5"/>
            <p:cNvSpPr/>
            <p:nvPr/>
          </p:nvSpPr>
          <p:spPr>
            <a:xfrm>
              <a:off x="3328875" y="3641800"/>
              <a:ext cx="67825" cy="26100"/>
            </a:xfrm>
            <a:custGeom>
              <a:avLst/>
              <a:gdLst/>
              <a:ahLst/>
              <a:cxnLst/>
              <a:rect l="l" t="t" r="r" b="b"/>
              <a:pathLst>
                <a:path w="2713" h="1044" extrusionOk="0">
                  <a:moveTo>
                    <a:pt x="129" y="1"/>
                  </a:moveTo>
                  <a:cubicBezTo>
                    <a:pt x="81" y="1"/>
                    <a:pt x="49" y="17"/>
                    <a:pt x="1" y="33"/>
                  </a:cubicBezTo>
                  <a:cubicBezTo>
                    <a:pt x="482" y="225"/>
                    <a:pt x="980" y="418"/>
                    <a:pt x="1509" y="610"/>
                  </a:cubicBezTo>
                  <a:lnTo>
                    <a:pt x="2119" y="610"/>
                  </a:lnTo>
                  <a:lnTo>
                    <a:pt x="2119" y="835"/>
                  </a:lnTo>
                  <a:lnTo>
                    <a:pt x="2712" y="1043"/>
                  </a:lnTo>
                  <a:lnTo>
                    <a:pt x="2712" y="514"/>
                  </a:lnTo>
                  <a:cubicBezTo>
                    <a:pt x="2712" y="225"/>
                    <a:pt x="2488" y="1"/>
                    <a:pt x="2215"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5"/>
            <p:cNvSpPr/>
            <p:nvPr/>
          </p:nvSpPr>
          <p:spPr>
            <a:xfrm>
              <a:off x="3207350" y="3468125"/>
              <a:ext cx="189350" cy="127575"/>
            </a:xfrm>
            <a:custGeom>
              <a:avLst/>
              <a:gdLst/>
              <a:ahLst/>
              <a:cxnLst/>
              <a:rect l="l" t="t" r="r" b="b"/>
              <a:pathLst>
                <a:path w="7574" h="5103" extrusionOk="0">
                  <a:moveTo>
                    <a:pt x="4798" y="1"/>
                  </a:moveTo>
                  <a:cubicBezTo>
                    <a:pt x="4397" y="1"/>
                    <a:pt x="4397" y="610"/>
                    <a:pt x="4798" y="610"/>
                  </a:cubicBezTo>
                  <a:lnTo>
                    <a:pt x="6450" y="610"/>
                  </a:lnTo>
                  <a:cubicBezTo>
                    <a:pt x="4477" y="2247"/>
                    <a:pt x="2311" y="3627"/>
                    <a:pt x="1" y="4766"/>
                  </a:cubicBezTo>
                  <a:lnTo>
                    <a:pt x="691" y="5103"/>
                  </a:lnTo>
                  <a:cubicBezTo>
                    <a:pt x="2872" y="3996"/>
                    <a:pt x="4910" y="2648"/>
                    <a:pt x="6787" y="1092"/>
                  </a:cubicBezTo>
                  <a:lnTo>
                    <a:pt x="6787" y="1092"/>
                  </a:lnTo>
                  <a:lnTo>
                    <a:pt x="6386" y="2889"/>
                  </a:lnTo>
                  <a:cubicBezTo>
                    <a:pt x="6354" y="3049"/>
                    <a:pt x="6450" y="3209"/>
                    <a:pt x="6611" y="3242"/>
                  </a:cubicBezTo>
                  <a:lnTo>
                    <a:pt x="6675" y="3242"/>
                  </a:lnTo>
                  <a:cubicBezTo>
                    <a:pt x="6819" y="3242"/>
                    <a:pt x="6948" y="3145"/>
                    <a:pt x="6980" y="3001"/>
                  </a:cubicBezTo>
                  <a:lnTo>
                    <a:pt x="7573" y="354"/>
                  </a:lnTo>
                  <a:cubicBezTo>
                    <a:pt x="7573" y="322"/>
                    <a:pt x="7573" y="290"/>
                    <a:pt x="7573" y="274"/>
                  </a:cubicBezTo>
                  <a:lnTo>
                    <a:pt x="7573" y="258"/>
                  </a:lnTo>
                  <a:cubicBezTo>
                    <a:pt x="7573" y="225"/>
                    <a:pt x="7573" y="209"/>
                    <a:pt x="7557" y="177"/>
                  </a:cubicBezTo>
                  <a:cubicBezTo>
                    <a:pt x="7541" y="145"/>
                    <a:pt x="7541" y="129"/>
                    <a:pt x="7509" y="113"/>
                  </a:cubicBezTo>
                  <a:lnTo>
                    <a:pt x="7509" y="97"/>
                  </a:lnTo>
                  <a:cubicBezTo>
                    <a:pt x="7493" y="81"/>
                    <a:pt x="7477" y="49"/>
                    <a:pt x="7445" y="33"/>
                  </a:cubicBezTo>
                  <a:cubicBezTo>
                    <a:pt x="7429" y="17"/>
                    <a:pt x="7413" y="17"/>
                    <a:pt x="7381"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5"/>
            <p:cNvSpPr/>
            <p:nvPr/>
          </p:nvSpPr>
          <p:spPr>
            <a:xfrm>
              <a:off x="5899850" y="2856825"/>
              <a:ext cx="115125" cy="98750"/>
            </a:xfrm>
            <a:custGeom>
              <a:avLst/>
              <a:gdLst/>
              <a:ahLst/>
              <a:cxnLst/>
              <a:rect l="l" t="t" r="r" b="b"/>
              <a:pathLst>
                <a:path w="4605" h="3950" extrusionOk="0">
                  <a:moveTo>
                    <a:pt x="2646" y="607"/>
                  </a:moveTo>
                  <a:cubicBezTo>
                    <a:pt x="2984" y="607"/>
                    <a:pt x="3329" y="733"/>
                    <a:pt x="3610" y="1014"/>
                  </a:cubicBezTo>
                  <a:cubicBezTo>
                    <a:pt x="4477" y="1880"/>
                    <a:pt x="3851" y="3356"/>
                    <a:pt x="2632" y="3356"/>
                  </a:cubicBezTo>
                  <a:cubicBezTo>
                    <a:pt x="1878" y="3356"/>
                    <a:pt x="1268" y="2730"/>
                    <a:pt x="1268" y="1976"/>
                  </a:cubicBezTo>
                  <a:cubicBezTo>
                    <a:pt x="1268" y="1152"/>
                    <a:pt x="1942" y="607"/>
                    <a:pt x="2646" y="607"/>
                  </a:cubicBezTo>
                  <a:close/>
                  <a:moveTo>
                    <a:pt x="2623" y="1"/>
                  </a:moveTo>
                  <a:cubicBezTo>
                    <a:pt x="2137" y="1"/>
                    <a:pt x="1641" y="180"/>
                    <a:pt x="1236" y="580"/>
                  </a:cubicBezTo>
                  <a:cubicBezTo>
                    <a:pt x="0" y="1832"/>
                    <a:pt x="867" y="3950"/>
                    <a:pt x="2632" y="3950"/>
                  </a:cubicBezTo>
                  <a:cubicBezTo>
                    <a:pt x="3723" y="3950"/>
                    <a:pt x="4605" y="3067"/>
                    <a:pt x="4605" y="1976"/>
                  </a:cubicBezTo>
                  <a:cubicBezTo>
                    <a:pt x="4605" y="783"/>
                    <a:pt x="3637" y="1"/>
                    <a:pt x="2623"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5"/>
            <p:cNvSpPr/>
            <p:nvPr/>
          </p:nvSpPr>
          <p:spPr>
            <a:xfrm>
              <a:off x="5868575" y="2963975"/>
              <a:ext cx="194150" cy="104700"/>
            </a:xfrm>
            <a:custGeom>
              <a:avLst/>
              <a:gdLst/>
              <a:ahLst/>
              <a:cxnLst/>
              <a:rect l="l" t="t" r="r" b="b"/>
              <a:pathLst>
                <a:path w="7766" h="4188" extrusionOk="0">
                  <a:moveTo>
                    <a:pt x="3883" y="594"/>
                  </a:moveTo>
                  <a:cubicBezTo>
                    <a:pt x="5567" y="594"/>
                    <a:pt x="6995" y="1894"/>
                    <a:pt x="7139" y="3578"/>
                  </a:cubicBezTo>
                  <a:lnTo>
                    <a:pt x="610" y="3578"/>
                  </a:lnTo>
                  <a:cubicBezTo>
                    <a:pt x="770" y="1894"/>
                    <a:pt x="2182" y="594"/>
                    <a:pt x="3883" y="594"/>
                  </a:cubicBezTo>
                  <a:close/>
                  <a:moveTo>
                    <a:pt x="3883" y="0"/>
                  </a:moveTo>
                  <a:cubicBezTo>
                    <a:pt x="1733" y="0"/>
                    <a:pt x="0" y="1733"/>
                    <a:pt x="0" y="3883"/>
                  </a:cubicBezTo>
                  <a:cubicBezTo>
                    <a:pt x="0" y="4043"/>
                    <a:pt x="128" y="4188"/>
                    <a:pt x="289" y="4188"/>
                  </a:cubicBezTo>
                  <a:lnTo>
                    <a:pt x="7460" y="4188"/>
                  </a:lnTo>
                  <a:cubicBezTo>
                    <a:pt x="7621" y="4188"/>
                    <a:pt x="7765" y="4043"/>
                    <a:pt x="7765" y="3883"/>
                  </a:cubicBezTo>
                  <a:cubicBezTo>
                    <a:pt x="7765" y="1733"/>
                    <a:pt x="6016" y="0"/>
                    <a:pt x="3883"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5"/>
            <p:cNvSpPr/>
            <p:nvPr/>
          </p:nvSpPr>
          <p:spPr>
            <a:xfrm>
              <a:off x="5720575" y="3111975"/>
              <a:ext cx="115525" cy="98650"/>
            </a:xfrm>
            <a:custGeom>
              <a:avLst/>
              <a:gdLst/>
              <a:ahLst/>
              <a:cxnLst/>
              <a:rect l="l" t="t" r="r" b="b"/>
              <a:pathLst>
                <a:path w="4621" h="3946" extrusionOk="0">
                  <a:moveTo>
                    <a:pt x="2631" y="589"/>
                  </a:moveTo>
                  <a:cubicBezTo>
                    <a:pt x="3336" y="589"/>
                    <a:pt x="4011" y="1138"/>
                    <a:pt x="4011" y="1974"/>
                  </a:cubicBezTo>
                  <a:cubicBezTo>
                    <a:pt x="4011" y="2728"/>
                    <a:pt x="3401" y="3337"/>
                    <a:pt x="2631" y="3337"/>
                  </a:cubicBezTo>
                  <a:cubicBezTo>
                    <a:pt x="1412" y="3337"/>
                    <a:pt x="802" y="1861"/>
                    <a:pt x="1669" y="995"/>
                  </a:cubicBezTo>
                  <a:cubicBezTo>
                    <a:pt x="1949" y="715"/>
                    <a:pt x="2293" y="589"/>
                    <a:pt x="2631" y="589"/>
                  </a:cubicBezTo>
                  <a:close/>
                  <a:moveTo>
                    <a:pt x="2631" y="0"/>
                  </a:moveTo>
                  <a:cubicBezTo>
                    <a:pt x="882" y="0"/>
                    <a:pt x="0" y="2118"/>
                    <a:pt x="1235" y="3370"/>
                  </a:cubicBezTo>
                  <a:cubicBezTo>
                    <a:pt x="1639" y="3768"/>
                    <a:pt x="2134" y="3946"/>
                    <a:pt x="2620" y="3946"/>
                  </a:cubicBezTo>
                  <a:cubicBezTo>
                    <a:pt x="3641" y="3946"/>
                    <a:pt x="4621" y="3159"/>
                    <a:pt x="4621" y="1974"/>
                  </a:cubicBezTo>
                  <a:cubicBezTo>
                    <a:pt x="4604" y="883"/>
                    <a:pt x="3722" y="0"/>
                    <a:pt x="2631"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5"/>
            <p:cNvSpPr/>
            <p:nvPr/>
          </p:nvSpPr>
          <p:spPr>
            <a:xfrm>
              <a:off x="5689275" y="3218650"/>
              <a:ext cx="194550" cy="104725"/>
            </a:xfrm>
            <a:custGeom>
              <a:avLst/>
              <a:gdLst/>
              <a:ahLst/>
              <a:cxnLst/>
              <a:rect l="l" t="t" r="r" b="b"/>
              <a:pathLst>
                <a:path w="7782" h="4189" extrusionOk="0">
                  <a:moveTo>
                    <a:pt x="3883" y="611"/>
                  </a:moveTo>
                  <a:cubicBezTo>
                    <a:pt x="5584" y="611"/>
                    <a:pt x="6996" y="1894"/>
                    <a:pt x="7156" y="3595"/>
                  </a:cubicBezTo>
                  <a:lnTo>
                    <a:pt x="626" y="3595"/>
                  </a:lnTo>
                  <a:cubicBezTo>
                    <a:pt x="771" y="1894"/>
                    <a:pt x="2199" y="611"/>
                    <a:pt x="3883" y="611"/>
                  </a:cubicBezTo>
                  <a:close/>
                  <a:moveTo>
                    <a:pt x="3883" y="1"/>
                  </a:moveTo>
                  <a:cubicBezTo>
                    <a:pt x="1749" y="1"/>
                    <a:pt x="1" y="1750"/>
                    <a:pt x="1" y="3883"/>
                  </a:cubicBezTo>
                  <a:cubicBezTo>
                    <a:pt x="1" y="4060"/>
                    <a:pt x="145" y="4188"/>
                    <a:pt x="305" y="4188"/>
                  </a:cubicBezTo>
                  <a:lnTo>
                    <a:pt x="7477" y="4188"/>
                  </a:lnTo>
                  <a:cubicBezTo>
                    <a:pt x="7637" y="4188"/>
                    <a:pt x="7782" y="4060"/>
                    <a:pt x="7782" y="3883"/>
                  </a:cubicBezTo>
                  <a:cubicBezTo>
                    <a:pt x="7766" y="1750"/>
                    <a:pt x="6033" y="1"/>
                    <a:pt x="3883"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5"/>
            <p:cNvSpPr/>
            <p:nvPr/>
          </p:nvSpPr>
          <p:spPr>
            <a:xfrm>
              <a:off x="6095575" y="3111975"/>
              <a:ext cx="115150" cy="98650"/>
            </a:xfrm>
            <a:custGeom>
              <a:avLst/>
              <a:gdLst/>
              <a:ahLst/>
              <a:cxnLst/>
              <a:rect l="l" t="t" r="r" b="b"/>
              <a:pathLst>
                <a:path w="4606" h="3946" extrusionOk="0">
                  <a:moveTo>
                    <a:pt x="1974" y="594"/>
                  </a:moveTo>
                  <a:cubicBezTo>
                    <a:pt x="3193" y="594"/>
                    <a:pt x="3803" y="2070"/>
                    <a:pt x="2937" y="2936"/>
                  </a:cubicBezTo>
                  <a:cubicBezTo>
                    <a:pt x="2656" y="3217"/>
                    <a:pt x="2310" y="3343"/>
                    <a:pt x="1972" y="3343"/>
                  </a:cubicBezTo>
                  <a:cubicBezTo>
                    <a:pt x="1268" y="3343"/>
                    <a:pt x="594" y="2798"/>
                    <a:pt x="594" y="1974"/>
                  </a:cubicBezTo>
                  <a:cubicBezTo>
                    <a:pt x="594" y="1204"/>
                    <a:pt x="1220" y="594"/>
                    <a:pt x="1974" y="594"/>
                  </a:cubicBezTo>
                  <a:close/>
                  <a:moveTo>
                    <a:pt x="1974" y="0"/>
                  </a:moveTo>
                  <a:cubicBezTo>
                    <a:pt x="883" y="0"/>
                    <a:pt x="1" y="883"/>
                    <a:pt x="1" y="1974"/>
                  </a:cubicBezTo>
                  <a:cubicBezTo>
                    <a:pt x="1" y="3159"/>
                    <a:pt x="973" y="3946"/>
                    <a:pt x="1989" y="3946"/>
                  </a:cubicBezTo>
                  <a:cubicBezTo>
                    <a:pt x="2473" y="3946"/>
                    <a:pt x="2966" y="3768"/>
                    <a:pt x="3370" y="3370"/>
                  </a:cubicBezTo>
                  <a:cubicBezTo>
                    <a:pt x="4605" y="2118"/>
                    <a:pt x="3739" y="0"/>
                    <a:pt x="1974"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5"/>
            <p:cNvSpPr/>
            <p:nvPr/>
          </p:nvSpPr>
          <p:spPr>
            <a:xfrm>
              <a:off x="6047850" y="3218650"/>
              <a:ext cx="194150" cy="104725"/>
            </a:xfrm>
            <a:custGeom>
              <a:avLst/>
              <a:gdLst/>
              <a:ahLst/>
              <a:cxnLst/>
              <a:rect l="l" t="t" r="r" b="b"/>
              <a:pathLst>
                <a:path w="7766" h="4189" extrusionOk="0">
                  <a:moveTo>
                    <a:pt x="3883" y="611"/>
                  </a:moveTo>
                  <a:cubicBezTo>
                    <a:pt x="5584" y="611"/>
                    <a:pt x="6995" y="1894"/>
                    <a:pt x="7156" y="3595"/>
                  </a:cubicBezTo>
                  <a:lnTo>
                    <a:pt x="610" y="3595"/>
                  </a:lnTo>
                  <a:cubicBezTo>
                    <a:pt x="771" y="1894"/>
                    <a:pt x="2182" y="611"/>
                    <a:pt x="3883" y="611"/>
                  </a:cubicBezTo>
                  <a:close/>
                  <a:moveTo>
                    <a:pt x="3883" y="1"/>
                  </a:moveTo>
                  <a:cubicBezTo>
                    <a:pt x="1733" y="1"/>
                    <a:pt x="0" y="1750"/>
                    <a:pt x="0" y="3883"/>
                  </a:cubicBezTo>
                  <a:cubicBezTo>
                    <a:pt x="0" y="4060"/>
                    <a:pt x="129" y="4188"/>
                    <a:pt x="305" y="4188"/>
                  </a:cubicBezTo>
                  <a:lnTo>
                    <a:pt x="7461" y="4188"/>
                  </a:lnTo>
                  <a:cubicBezTo>
                    <a:pt x="7621" y="4188"/>
                    <a:pt x="7766" y="4060"/>
                    <a:pt x="7766" y="3883"/>
                  </a:cubicBezTo>
                  <a:cubicBezTo>
                    <a:pt x="7766" y="1750"/>
                    <a:pt x="6017" y="17"/>
                    <a:pt x="3883"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5"/>
            <p:cNvSpPr/>
            <p:nvPr/>
          </p:nvSpPr>
          <p:spPr>
            <a:xfrm>
              <a:off x="5900175" y="3105650"/>
              <a:ext cx="130850" cy="147925"/>
            </a:xfrm>
            <a:custGeom>
              <a:avLst/>
              <a:gdLst/>
              <a:ahLst/>
              <a:cxnLst/>
              <a:rect l="l" t="t" r="r" b="b"/>
              <a:pathLst>
                <a:path w="5234" h="5917" extrusionOk="0">
                  <a:moveTo>
                    <a:pt x="2659" y="1"/>
                  </a:moveTo>
                  <a:cubicBezTo>
                    <a:pt x="2510" y="1"/>
                    <a:pt x="2362" y="101"/>
                    <a:pt x="2362" y="302"/>
                  </a:cubicBezTo>
                  <a:lnTo>
                    <a:pt x="2362" y="3254"/>
                  </a:lnTo>
                  <a:lnTo>
                    <a:pt x="212" y="5403"/>
                  </a:lnTo>
                  <a:cubicBezTo>
                    <a:pt x="1" y="5615"/>
                    <a:pt x="203" y="5903"/>
                    <a:pt x="432" y="5903"/>
                  </a:cubicBezTo>
                  <a:cubicBezTo>
                    <a:pt x="499" y="5903"/>
                    <a:pt x="568" y="5878"/>
                    <a:pt x="629" y="5820"/>
                  </a:cubicBezTo>
                  <a:lnTo>
                    <a:pt x="2667" y="3799"/>
                  </a:lnTo>
                  <a:lnTo>
                    <a:pt x="4688" y="5820"/>
                  </a:lnTo>
                  <a:cubicBezTo>
                    <a:pt x="4736" y="5885"/>
                    <a:pt x="4817" y="5917"/>
                    <a:pt x="4897" y="5917"/>
                  </a:cubicBezTo>
                  <a:cubicBezTo>
                    <a:pt x="4977" y="5917"/>
                    <a:pt x="5057" y="5885"/>
                    <a:pt x="5105" y="5820"/>
                  </a:cubicBezTo>
                  <a:cubicBezTo>
                    <a:pt x="5234" y="5708"/>
                    <a:pt x="5234" y="5516"/>
                    <a:pt x="5105" y="5403"/>
                  </a:cubicBezTo>
                  <a:lnTo>
                    <a:pt x="2955" y="3254"/>
                  </a:lnTo>
                  <a:lnTo>
                    <a:pt x="2955" y="302"/>
                  </a:lnTo>
                  <a:cubicBezTo>
                    <a:pt x="2955" y="101"/>
                    <a:pt x="2807" y="1"/>
                    <a:pt x="2659"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5"/>
            <p:cNvSpPr/>
            <p:nvPr/>
          </p:nvSpPr>
          <p:spPr>
            <a:xfrm>
              <a:off x="6104800" y="1961050"/>
              <a:ext cx="115550" cy="98925"/>
            </a:xfrm>
            <a:custGeom>
              <a:avLst/>
              <a:gdLst/>
              <a:ahLst/>
              <a:cxnLst/>
              <a:rect l="l" t="t" r="r" b="b"/>
              <a:pathLst>
                <a:path w="4622" h="3957" extrusionOk="0">
                  <a:moveTo>
                    <a:pt x="1974" y="603"/>
                  </a:moveTo>
                  <a:cubicBezTo>
                    <a:pt x="3193" y="603"/>
                    <a:pt x="3803" y="2095"/>
                    <a:pt x="2953" y="2961"/>
                  </a:cubicBezTo>
                  <a:cubicBezTo>
                    <a:pt x="2674" y="3235"/>
                    <a:pt x="2331" y="3357"/>
                    <a:pt x="1994" y="3357"/>
                  </a:cubicBezTo>
                  <a:cubicBezTo>
                    <a:pt x="1282" y="3357"/>
                    <a:pt x="594" y="2810"/>
                    <a:pt x="594" y="1983"/>
                  </a:cubicBezTo>
                  <a:cubicBezTo>
                    <a:pt x="594" y="1229"/>
                    <a:pt x="1220" y="603"/>
                    <a:pt x="1974" y="603"/>
                  </a:cubicBezTo>
                  <a:close/>
                  <a:moveTo>
                    <a:pt x="1982" y="0"/>
                  </a:moveTo>
                  <a:cubicBezTo>
                    <a:pt x="968" y="0"/>
                    <a:pt x="1" y="790"/>
                    <a:pt x="1" y="1983"/>
                  </a:cubicBezTo>
                  <a:cubicBezTo>
                    <a:pt x="1" y="3074"/>
                    <a:pt x="883" y="3956"/>
                    <a:pt x="1974" y="3956"/>
                  </a:cubicBezTo>
                  <a:cubicBezTo>
                    <a:pt x="3739" y="3956"/>
                    <a:pt x="4621" y="1838"/>
                    <a:pt x="3370" y="587"/>
                  </a:cubicBezTo>
                  <a:cubicBezTo>
                    <a:pt x="2964" y="181"/>
                    <a:pt x="2468" y="0"/>
                    <a:pt x="1982"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5"/>
            <p:cNvSpPr/>
            <p:nvPr/>
          </p:nvSpPr>
          <p:spPr>
            <a:xfrm>
              <a:off x="6057075" y="2068350"/>
              <a:ext cx="194150" cy="104325"/>
            </a:xfrm>
            <a:custGeom>
              <a:avLst/>
              <a:gdLst/>
              <a:ahLst/>
              <a:cxnLst/>
              <a:rect l="l" t="t" r="r" b="b"/>
              <a:pathLst>
                <a:path w="7766" h="4173" extrusionOk="0">
                  <a:moveTo>
                    <a:pt x="3883" y="595"/>
                  </a:moveTo>
                  <a:cubicBezTo>
                    <a:pt x="5584" y="595"/>
                    <a:pt x="6995" y="1878"/>
                    <a:pt x="7156" y="3563"/>
                  </a:cubicBezTo>
                  <a:lnTo>
                    <a:pt x="610" y="3563"/>
                  </a:lnTo>
                  <a:cubicBezTo>
                    <a:pt x="771" y="1878"/>
                    <a:pt x="2182" y="595"/>
                    <a:pt x="3883" y="595"/>
                  </a:cubicBezTo>
                  <a:close/>
                  <a:moveTo>
                    <a:pt x="3883" y="1"/>
                  </a:moveTo>
                  <a:cubicBezTo>
                    <a:pt x="1749" y="1"/>
                    <a:pt x="0" y="1734"/>
                    <a:pt x="0" y="3883"/>
                  </a:cubicBezTo>
                  <a:cubicBezTo>
                    <a:pt x="0" y="4044"/>
                    <a:pt x="145" y="4172"/>
                    <a:pt x="305" y="4172"/>
                  </a:cubicBezTo>
                  <a:lnTo>
                    <a:pt x="7477" y="4172"/>
                  </a:lnTo>
                  <a:cubicBezTo>
                    <a:pt x="7637" y="4172"/>
                    <a:pt x="7766" y="4044"/>
                    <a:pt x="7766" y="3883"/>
                  </a:cubicBezTo>
                  <a:cubicBezTo>
                    <a:pt x="7766" y="1734"/>
                    <a:pt x="6033" y="1"/>
                    <a:pt x="3883"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5"/>
            <p:cNvSpPr/>
            <p:nvPr/>
          </p:nvSpPr>
          <p:spPr>
            <a:xfrm>
              <a:off x="5925525" y="2216125"/>
              <a:ext cx="115525" cy="98925"/>
            </a:xfrm>
            <a:custGeom>
              <a:avLst/>
              <a:gdLst/>
              <a:ahLst/>
              <a:cxnLst/>
              <a:rect l="l" t="t" r="r" b="b"/>
              <a:pathLst>
                <a:path w="4621" h="3957" extrusionOk="0">
                  <a:moveTo>
                    <a:pt x="1990" y="603"/>
                  </a:moveTo>
                  <a:cubicBezTo>
                    <a:pt x="3209" y="603"/>
                    <a:pt x="3819" y="2079"/>
                    <a:pt x="2952" y="2946"/>
                  </a:cubicBezTo>
                  <a:cubicBezTo>
                    <a:pt x="2671" y="3227"/>
                    <a:pt x="2326" y="3353"/>
                    <a:pt x="1988" y="3353"/>
                  </a:cubicBezTo>
                  <a:cubicBezTo>
                    <a:pt x="1284" y="3353"/>
                    <a:pt x="610" y="2807"/>
                    <a:pt x="610" y="1983"/>
                  </a:cubicBezTo>
                  <a:cubicBezTo>
                    <a:pt x="610" y="1213"/>
                    <a:pt x="1220" y="603"/>
                    <a:pt x="1990" y="603"/>
                  </a:cubicBezTo>
                  <a:close/>
                  <a:moveTo>
                    <a:pt x="1994" y="1"/>
                  </a:moveTo>
                  <a:cubicBezTo>
                    <a:pt x="975" y="1"/>
                    <a:pt x="0" y="790"/>
                    <a:pt x="0" y="1983"/>
                  </a:cubicBezTo>
                  <a:cubicBezTo>
                    <a:pt x="0" y="3074"/>
                    <a:pt x="883" y="3957"/>
                    <a:pt x="1990" y="3957"/>
                  </a:cubicBezTo>
                  <a:cubicBezTo>
                    <a:pt x="3738" y="3957"/>
                    <a:pt x="4621" y="1823"/>
                    <a:pt x="3385" y="587"/>
                  </a:cubicBezTo>
                  <a:cubicBezTo>
                    <a:pt x="2980" y="182"/>
                    <a:pt x="2482" y="1"/>
                    <a:pt x="1994"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5"/>
            <p:cNvSpPr/>
            <p:nvPr/>
          </p:nvSpPr>
          <p:spPr>
            <a:xfrm>
              <a:off x="5877800" y="2323050"/>
              <a:ext cx="194550" cy="104700"/>
            </a:xfrm>
            <a:custGeom>
              <a:avLst/>
              <a:gdLst/>
              <a:ahLst/>
              <a:cxnLst/>
              <a:rect l="l" t="t" r="r" b="b"/>
              <a:pathLst>
                <a:path w="7782" h="4188" extrusionOk="0">
                  <a:moveTo>
                    <a:pt x="3899" y="610"/>
                  </a:moveTo>
                  <a:cubicBezTo>
                    <a:pt x="5583" y="610"/>
                    <a:pt x="6995" y="1893"/>
                    <a:pt x="7155" y="3594"/>
                  </a:cubicBezTo>
                  <a:lnTo>
                    <a:pt x="626" y="3594"/>
                  </a:lnTo>
                  <a:cubicBezTo>
                    <a:pt x="786" y="1893"/>
                    <a:pt x="2198" y="610"/>
                    <a:pt x="3899" y="610"/>
                  </a:cubicBezTo>
                  <a:close/>
                  <a:moveTo>
                    <a:pt x="3899" y="0"/>
                  </a:moveTo>
                  <a:cubicBezTo>
                    <a:pt x="1749" y="0"/>
                    <a:pt x="0" y="1749"/>
                    <a:pt x="0" y="3883"/>
                  </a:cubicBezTo>
                  <a:cubicBezTo>
                    <a:pt x="0" y="4059"/>
                    <a:pt x="144" y="4188"/>
                    <a:pt x="305" y="4188"/>
                  </a:cubicBezTo>
                  <a:lnTo>
                    <a:pt x="7476" y="4188"/>
                  </a:lnTo>
                  <a:cubicBezTo>
                    <a:pt x="7637" y="4188"/>
                    <a:pt x="7781" y="4059"/>
                    <a:pt x="7781" y="3883"/>
                  </a:cubicBezTo>
                  <a:cubicBezTo>
                    <a:pt x="7781" y="1749"/>
                    <a:pt x="6032" y="0"/>
                    <a:pt x="3899"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5"/>
            <p:cNvSpPr/>
            <p:nvPr/>
          </p:nvSpPr>
          <p:spPr>
            <a:xfrm>
              <a:off x="6284100" y="2216125"/>
              <a:ext cx="115525" cy="98925"/>
            </a:xfrm>
            <a:custGeom>
              <a:avLst/>
              <a:gdLst/>
              <a:ahLst/>
              <a:cxnLst/>
              <a:rect l="l" t="t" r="r" b="b"/>
              <a:pathLst>
                <a:path w="4621" h="3957" extrusionOk="0">
                  <a:moveTo>
                    <a:pt x="1973" y="603"/>
                  </a:moveTo>
                  <a:cubicBezTo>
                    <a:pt x="3193" y="603"/>
                    <a:pt x="3818" y="2079"/>
                    <a:pt x="2952" y="2946"/>
                  </a:cubicBezTo>
                  <a:cubicBezTo>
                    <a:pt x="2671" y="3227"/>
                    <a:pt x="2324" y="3353"/>
                    <a:pt x="1984" y="3353"/>
                  </a:cubicBezTo>
                  <a:cubicBezTo>
                    <a:pt x="1275" y="3353"/>
                    <a:pt x="594" y="2807"/>
                    <a:pt x="594" y="1983"/>
                  </a:cubicBezTo>
                  <a:cubicBezTo>
                    <a:pt x="594" y="1213"/>
                    <a:pt x="1219" y="603"/>
                    <a:pt x="1973" y="603"/>
                  </a:cubicBezTo>
                  <a:close/>
                  <a:moveTo>
                    <a:pt x="1989" y="1"/>
                  </a:moveTo>
                  <a:cubicBezTo>
                    <a:pt x="975" y="1"/>
                    <a:pt x="0" y="790"/>
                    <a:pt x="0" y="1983"/>
                  </a:cubicBezTo>
                  <a:cubicBezTo>
                    <a:pt x="0" y="3074"/>
                    <a:pt x="882" y="3957"/>
                    <a:pt x="1973" y="3957"/>
                  </a:cubicBezTo>
                  <a:cubicBezTo>
                    <a:pt x="3738" y="3957"/>
                    <a:pt x="4621" y="1823"/>
                    <a:pt x="3369" y="587"/>
                  </a:cubicBezTo>
                  <a:cubicBezTo>
                    <a:pt x="2969" y="182"/>
                    <a:pt x="2474" y="1"/>
                    <a:pt x="1989"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5"/>
            <p:cNvSpPr/>
            <p:nvPr/>
          </p:nvSpPr>
          <p:spPr>
            <a:xfrm>
              <a:off x="6236350" y="2323050"/>
              <a:ext cx="194150" cy="104700"/>
            </a:xfrm>
            <a:custGeom>
              <a:avLst/>
              <a:gdLst/>
              <a:ahLst/>
              <a:cxnLst/>
              <a:rect l="l" t="t" r="r" b="b"/>
              <a:pathLst>
                <a:path w="7766" h="4188" extrusionOk="0">
                  <a:moveTo>
                    <a:pt x="3883" y="610"/>
                  </a:moveTo>
                  <a:cubicBezTo>
                    <a:pt x="5584" y="610"/>
                    <a:pt x="6996" y="1893"/>
                    <a:pt x="7156" y="3594"/>
                  </a:cubicBezTo>
                  <a:lnTo>
                    <a:pt x="611" y="3594"/>
                  </a:lnTo>
                  <a:cubicBezTo>
                    <a:pt x="771" y="1893"/>
                    <a:pt x="2183" y="610"/>
                    <a:pt x="3883" y="610"/>
                  </a:cubicBezTo>
                  <a:close/>
                  <a:moveTo>
                    <a:pt x="3883" y="0"/>
                  </a:moveTo>
                  <a:cubicBezTo>
                    <a:pt x="1734" y="0"/>
                    <a:pt x="1" y="1749"/>
                    <a:pt x="1" y="3883"/>
                  </a:cubicBezTo>
                  <a:cubicBezTo>
                    <a:pt x="1" y="4059"/>
                    <a:pt x="129" y="4188"/>
                    <a:pt x="306" y="4188"/>
                  </a:cubicBezTo>
                  <a:lnTo>
                    <a:pt x="7461" y="4188"/>
                  </a:lnTo>
                  <a:cubicBezTo>
                    <a:pt x="7638" y="4188"/>
                    <a:pt x="7766" y="4059"/>
                    <a:pt x="7766" y="3883"/>
                  </a:cubicBezTo>
                  <a:cubicBezTo>
                    <a:pt x="7766" y="1749"/>
                    <a:pt x="6033" y="0"/>
                    <a:pt x="3883"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5"/>
            <p:cNvSpPr/>
            <p:nvPr/>
          </p:nvSpPr>
          <p:spPr>
            <a:xfrm>
              <a:off x="6091175" y="2209650"/>
              <a:ext cx="129975" cy="148325"/>
            </a:xfrm>
            <a:custGeom>
              <a:avLst/>
              <a:gdLst/>
              <a:ahLst/>
              <a:cxnLst/>
              <a:rect l="l" t="t" r="r" b="b"/>
              <a:pathLst>
                <a:path w="5199" h="5933" extrusionOk="0">
                  <a:moveTo>
                    <a:pt x="2567" y="0"/>
                  </a:moveTo>
                  <a:cubicBezTo>
                    <a:pt x="2415" y="0"/>
                    <a:pt x="2262" y="100"/>
                    <a:pt x="2262" y="301"/>
                  </a:cubicBezTo>
                  <a:lnTo>
                    <a:pt x="2262" y="3253"/>
                  </a:lnTo>
                  <a:lnTo>
                    <a:pt x="112" y="5403"/>
                  </a:lnTo>
                  <a:cubicBezTo>
                    <a:pt x="0" y="5531"/>
                    <a:pt x="0" y="5724"/>
                    <a:pt x="112" y="5836"/>
                  </a:cubicBezTo>
                  <a:cubicBezTo>
                    <a:pt x="169" y="5892"/>
                    <a:pt x="245" y="5920"/>
                    <a:pt x="321" y="5920"/>
                  </a:cubicBezTo>
                  <a:cubicBezTo>
                    <a:pt x="397" y="5920"/>
                    <a:pt x="473" y="5892"/>
                    <a:pt x="530" y="5836"/>
                  </a:cubicBezTo>
                  <a:lnTo>
                    <a:pt x="2567" y="3814"/>
                  </a:lnTo>
                  <a:lnTo>
                    <a:pt x="4589" y="5836"/>
                  </a:lnTo>
                  <a:cubicBezTo>
                    <a:pt x="4653" y="5884"/>
                    <a:pt x="4717" y="5916"/>
                    <a:pt x="4797" y="5932"/>
                  </a:cubicBezTo>
                  <a:cubicBezTo>
                    <a:pt x="5070" y="5916"/>
                    <a:pt x="5198" y="5595"/>
                    <a:pt x="5022" y="5403"/>
                  </a:cubicBezTo>
                  <a:lnTo>
                    <a:pt x="2872" y="3253"/>
                  </a:lnTo>
                  <a:lnTo>
                    <a:pt x="2872" y="301"/>
                  </a:lnTo>
                  <a:cubicBezTo>
                    <a:pt x="2872" y="100"/>
                    <a:pt x="2720" y="0"/>
                    <a:pt x="2567"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5"/>
            <p:cNvSpPr/>
            <p:nvPr/>
          </p:nvSpPr>
          <p:spPr>
            <a:xfrm>
              <a:off x="3308425" y="2919575"/>
              <a:ext cx="291225" cy="252975"/>
            </a:xfrm>
            <a:custGeom>
              <a:avLst/>
              <a:gdLst/>
              <a:ahLst/>
              <a:cxnLst/>
              <a:rect l="l" t="t" r="r" b="b"/>
              <a:pathLst>
                <a:path w="11649" h="10119" extrusionOk="0">
                  <a:moveTo>
                    <a:pt x="3161" y="1022"/>
                  </a:moveTo>
                  <a:lnTo>
                    <a:pt x="3161" y="1953"/>
                  </a:lnTo>
                  <a:cubicBezTo>
                    <a:pt x="3161" y="2113"/>
                    <a:pt x="3306" y="2242"/>
                    <a:pt x="3466" y="2242"/>
                  </a:cubicBezTo>
                  <a:cubicBezTo>
                    <a:pt x="7525" y="2258"/>
                    <a:pt x="10862" y="5450"/>
                    <a:pt x="11039" y="9525"/>
                  </a:cubicBezTo>
                  <a:lnTo>
                    <a:pt x="8857" y="9525"/>
                  </a:lnTo>
                  <a:cubicBezTo>
                    <a:pt x="8696" y="6654"/>
                    <a:pt x="6338" y="4424"/>
                    <a:pt x="3466" y="4424"/>
                  </a:cubicBezTo>
                  <a:cubicBezTo>
                    <a:pt x="3306" y="4424"/>
                    <a:pt x="3177" y="4552"/>
                    <a:pt x="3177" y="4712"/>
                  </a:cubicBezTo>
                  <a:lnTo>
                    <a:pt x="3177" y="5803"/>
                  </a:lnTo>
                  <a:lnTo>
                    <a:pt x="723" y="3413"/>
                  </a:lnTo>
                  <a:lnTo>
                    <a:pt x="3161" y="1022"/>
                  </a:lnTo>
                  <a:close/>
                  <a:moveTo>
                    <a:pt x="3464" y="1"/>
                  </a:moveTo>
                  <a:cubicBezTo>
                    <a:pt x="3390" y="1"/>
                    <a:pt x="3318" y="26"/>
                    <a:pt x="3257" y="76"/>
                  </a:cubicBezTo>
                  <a:lnTo>
                    <a:pt x="97" y="3188"/>
                  </a:lnTo>
                  <a:cubicBezTo>
                    <a:pt x="33" y="3252"/>
                    <a:pt x="1" y="3333"/>
                    <a:pt x="1" y="3413"/>
                  </a:cubicBezTo>
                  <a:cubicBezTo>
                    <a:pt x="1" y="3493"/>
                    <a:pt x="33" y="3573"/>
                    <a:pt x="97" y="3621"/>
                  </a:cubicBezTo>
                  <a:lnTo>
                    <a:pt x="3257" y="6734"/>
                  </a:lnTo>
                  <a:cubicBezTo>
                    <a:pt x="3323" y="6788"/>
                    <a:pt x="3403" y="6821"/>
                    <a:pt x="3483" y="6821"/>
                  </a:cubicBezTo>
                  <a:cubicBezTo>
                    <a:pt x="3521" y="6821"/>
                    <a:pt x="3558" y="6813"/>
                    <a:pt x="3594" y="6798"/>
                  </a:cubicBezTo>
                  <a:cubicBezTo>
                    <a:pt x="3691" y="6750"/>
                    <a:pt x="3771" y="6638"/>
                    <a:pt x="3771" y="6525"/>
                  </a:cubicBezTo>
                  <a:lnTo>
                    <a:pt x="3771" y="5033"/>
                  </a:lnTo>
                  <a:cubicBezTo>
                    <a:pt x="6290" y="5194"/>
                    <a:pt x="8263" y="7295"/>
                    <a:pt x="8263" y="9814"/>
                  </a:cubicBezTo>
                  <a:cubicBezTo>
                    <a:pt x="8263" y="9991"/>
                    <a:pt x="8407" y="10119"/>
                    <a:pt x="8568" y="10119"/>
                  </a:cubicBezTo>
                  <a:lnTo>
                    <a:pt x="11359" y="10119"/>
                  </a:lnTo>
                  <a:cubicBezTo>
                    <a:pt x="11520" y="10119"/>
                    <a:pt x="11648" y="9991"/>
                    <a:pt x="11648" y="9814"/>
                  </a:cubicBezTo>
                  <a:cubicBezTo>
                    <a:pt x="11648" y="5418"/>
                    <a:pt x="8167" y="1809"/>
                    <a:pt x="3771" y="1648"/>
                  </a:cubicBezTo>
                  <a:lnTo>
                    <a:pt x="3771" y="301"/>
                  </a:lnTo>
                  <a:cubicBezTo>
                    <a:pt x="3771" y="172"/>
                    <a:pt x="3691" y="60"/>
                    <a:pt x="3594" y="28"/>
                  </a:cubicBezTo>
                  <a:cubicBezTo>
                    <a:pt x="3552" y="10"/>
                    <a:pt x="3508" y="1"/>
                    <a:pt x="3464"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5"/>
            <p:cNvSpPr/>
            <p:nvPr/>
          </p:nvSpPr>
          <p:spPr>
            <a:xfrm>
              <a:off x="398550" y="3103300"/>
              <a:ext cx="291200" cy="252950"/>
            </a:xfrm>
            <a:custGeom>
              <a:avLst/>
              <a:gdLst/>
              <a:ahLst/>
              <a:cxnLst/>
              <a:rect l="l" t="t" r="r" b="b"/>
              <a:pathLst>
                <a:path w="11648" h="10118" extrusionOk="0">
                  <a:moveTo>
                    <a:pt x="3161" y="1005"/>
                  </a:moveTo>
                  <a:lnTo>
                    <a:pt x="3161" y="1936"/>
                  </a:lnTo>
                  <a:cubicBezTo>
                    <a:pt x="3161" y="2112"/>
                    <a:pt x="3305" y="2241"/>
                    <a:pt x="3466" y="2241"/>
                  </a:cubicBezTo>
                  <a:cubicBezTo>
                    <a:pt x="7525" y="2241"/>
                    <a:pt x="10862" y="5449"/>
                    <a:pt x="11038" y="9508"/>
                  </a:cubicBezTo>
                  <a:lnTo>
                    <a:pt x="8856" y="9508"/>
                  </a:lnTo>
                  <a:cubicBezTo>
                    <a:pt x="8696" y="6652"/>
                    <a:pt x="6322" y="4422"/>
                    <a:pt x="3466" y="4406"/>
                  </a:cubicBezTo>
                  <a:cubicBezTo>
                    <a:pt x="3305" y="4406"/>
                    <a:pt x="3161" y="4551"/>
                    <a:pt x="3161" y="4711"/>
                  </a:cubicBezTo>
                  <a:lnTo>
                    <a:pt x="3161" y="5802"/>
                  </a:lnTo>
                  <a:lnTo>
                    <a:pt x="722" y="3412"/>
                  </a:lnTo>
                  <a:lnTo>
                    <a:pt x="3161" y="1005"/>
                  </a:lnTo>
                  <a:close/>
                  <a:moveTo>
                    <a:pt x="3454" y="0"/>
                  </a:moveTo>
                  <a:cubicBezTo>
                    <a:pt x="3380" y="0"/>
                    <a:pt x="3309" y="29"/>
                    <a:pt x="3257" y="91"/>
                  </a:cubicBezTo>
                  <a:lnTo>
                    <a:pt x="81" y="3187"/>
                  </a:lnTo>
                  <a:cubicBezTo>
                    <a:pt x="32" y="3251"/>
                    <a:pt x="0" y="3315"/>
                    <a:pt x="0" y="3412"/>
                  </a:cubicBezTo>
                  <a:cubicBezTo>
                    <a:pt x="0" y="3492"/>
                    <a:pt x="32" y="3556"/>
                    <a:pt x="81" y="3620"/>
                  </a:cubicBezTo>
                  <a:lnTo>
                    <a:pt x="3257" y="6733"/>
                  </a:lnTo>
                  <a:cubicBezTo>
                    <a:pt x="3312" y="6787"/>
                    <a:pt x="3388" y="6819"/>
                    <a:pt x="3467" y="6819"/>
                  </a:cubicBezTo>
                  <a:cubicBezTo>
                    <a:pt x="3504" y="6819"/>
                    <a:pt x="3542" y="6812"/>
                    <a:pt x="3578" y="6797"/>
                  </a:cubicBezTo>
                  <a:cubicBezTo>
                    <a:pt x="3690" y="6749"/>
                    <a:pt x="3771" y="6636"/>
                    <a:pt x="3771" y="6508"/>
                  </a:cubicBezTo>
                  <a:lnTo>
                    <a:pt x="3771" y="5032"/>
                  </a:lnTo>
                  <a:cubicBezTo>
                    <a:pt x="6289" y="5192"/>
                    <a:pt x="8263" y="7278"/>
                    <a:pt x="8263" y="9813"/>
                  </a:cubicBezTo>
                  <a:cubicBezTo>
                    <a:pt x="8263" y="9973"/>
                    <a:pt x="8407" y="10118"/>
                    <a:pt x="8568" y="10118"/>
                  </a:cubicBezTo>
                  <a:lnTo>
                    <a:pt x="11343" y="10118"/>
                  </a:lnTo>
                  <a:cubicBezTo>
                    <a:pt x="11504" y="10118"/>
                    <a:pt x="11648" y="9973"/>
                    <a:pt x="11648" y="9813"/>
                  </a:cubicBezTo>
                  <a:cubicBezTo>
                    <a:pt x="11632" y="5417"/>
                    <a:pt x="8167" y="1807"/>
                    <a:pt x="3771" y="1647"/>
                  </a:cubicBezTo>
                  <a:lnTo>
                    <a:pt x="3771" y="299"/>
                  </a:lnTo>
                  <a:cubicBezTo>
                    <a:pt x="3771" y="171"/>
                    <a:pt x="3690" y="75"/>
                    <a:pt x="3578" y="27"/>
                  </a:cubicBezTo>
                  <a:cubicBezTo>
                    <a:pt x="3538" y="9"/>
                    <a:pt x="3495" y="0"/>
                    <a:pt x="3454"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5"/>
            <p:cNvSpPr/>
            <p:nvPr/>
          </p:nvSpPr>
          <p:spPr>
            <a:xfrm>
              <a:off x="4477200" y="1957675"/>
              <a:ext cx="291200" cy="195350"/>
            </a:xfrm>
            <a:custGeom>
              <a:avLst/>
              <a:gdLst/>
              <a:ahLst/>
              <a:cxnLst/>
              <a:rect l="l" t="t" r="r" b="b"/>
              <a:pathLst>
                <a:path w="11648" h="7814" extrusionOk="0">
                  <a:moveTo>
                    <a:pt x="995" y="0"/>
                  </a:moveTo>
                  <a:lnTo>
                    <a:pt x="97" y="898"/>
                  </a:lnTo>
                  <a:cubicBezTo>
                    <a:pt x="32" y="947"/>
                    <a:pt x="0" y="1027"/>
                    <a:pt x="0" y="1107"/>
                  </a:cubicBezTo>
                  <a:cubicBezTo>
                    <a:pt x="0" y="1187"/>
                    <a:pt x="32" y="1267"/>
                    <a:pt x="97" y="1316"/>
                  </a:cubicBezTo>
                  <a:lnTo>
                    <a:pt x="3273" y="4428"/>
                  </a:lnTo>
                  <a:cubicBezTo>
                    <a:pt x="3335" y="4484"/>
                    <a:pt x="3407" y="4509"/>
                    <a:pt x="3478" y="4509"/>
                  </a:cubicBezTo>
                  <a:cubicBezTo>
                    <a:pt x="3629" y="4509"/>
                    <a:pt x="3771" y="4394"/>
                    <a:pt x="3771" y="4219"/>
                  </a:cubicBezTo>
                  <a:lnTo>
                    <a:pt x="3771" y="2727"/>
                  </a:lnTo>
                  <a:cubicBezTo>
                    <a:pt x="6305" y="2888"/>
                    <a:pt x="8263" y="4989"/>
                    <a:pt x="8279" y="7508"/>
                  </a:cubicBezTo>
                  <a:cubicBezTo>
                    <a:pt x="8279" y="7685"/>
                    <a:pt x="8407" y="7813"/>
                    <a:pt x="8568" y="7813"/>
                  </a:cubicBezTo>
                  <a:lnTo>
                    <a:pt x="11343" y="7813"/>
                  </a:lnTo>
                  <a:cubicBezTo>
                    <a:pt x="11519" y="7813"/>
                    <a:pt x="11648" y="7685"/>
                    <a:pt x="11648" y="7508"/>
                  </a:cubicBezTo>
                  <a:cubicBezTo>
                    <a:pt x="11648" y="4251"/>
                    <a:pt x="9691" y="1283"/>
                    <a:pt x="6690" y="0"/>
                  </a:cubicBezTo>
                  <a:lnTo>
                    <a:pt x="4396" y="0"/>
                  </a:lnTo>
                  <a:cubicBezTo>
                    <a:pt x="8070" y="449"/>
                    <a:pt x="10894" y="3513"/>
                    <a:pt x="11038" y="7219"/>
                  </a:cubicBezTo>
                  <a:lnTo>
                    <a:pt x="8872" y="7219"/>
                  </a:lnTo>
                  <a:cubicBezTo>
                    <a:pt x="8696" y="4364"/>
                    <a:pt x="6337" y="2134"/>
                    <a:pt x="3482" y="2118"/>
                  </a:cubicBezTo>
                  <a:cubicBezTo>
                    <a:pt x="3305" y="2118"/>
                    <a:pt x="3177" y="2262"/>
                    <a:pt x="3177" y="2423"/>
                  </a:cubicBezTo>
                  <a:lnTo>
                    <a:pt x="3177" y="3497"/>
                  </a:lnTo>
                  <a:lnTo>
                    <a:pt x="738" y="1107"/>
                  </a:lnTo>
                  <a:lnTo>
                    <a:pt x="1861" y="0"/>
                  </a:ln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5"/>
            <p:cNvSpPr/>
            <p:nvPr/>
          </p:nvSpPr>
          <p:spPr>
            <a:xfrm>
              <a:off x="2661475" y="2774375"/>
              <a:ext cx="144025" cy="141400"/>
            </a:xfrm>
            <a:custGeom>
              <a:avLst/>
              <a:gdLst/>
              <a:ahLst/>
              <a:cxnLst/>
              <a:rect l="l" t="t" r="r" b="b"/>
              <a:pathLst>
                <a:path w="5761" h="5656" extrusionOk="0">
                  <a:moveTo>
                    <a:pt x="2824" y="1568"/>
                  </a:moveTo>
                  <a:cubicBezTo>
                    <a:pt x="3097" y="2114"/>
                    <a:pt x="3546" y="2547"/>
                    <a:pt x="4092" y="2836"/>
                  </a:cubicBezTo>
                  <a:cubicBezTo>
                    <a:pt x="3546" y="3108"/>
                    <a:pt x="3097" y="3542"/>
                    <a:pt x="2824" y="4087"/>
                  </a:cubicBezTo>
                  <a:cubicBezTo>
                    <a:pt x="2551" y="3542"/>
                    <a:pt x="2102" y="3108"/>
                    <a:pt x="1557" y="2836"/>
                  </a:cubicBezTo>
                  <a:cubicBezTo>
                    <a:pt x="2102" y="2547"/>
                    <a:pt x="2551" y="2114"/>
                    <a:pt x="2824" y="1568"/>
                  </a:cubicBezTo>
                  <a:close/>
                  <a:moveTo>
                    <a:pt x="2824" y="0"/>
                  </a:moveTo>
                  <a:cubicBezTo>
                    <a:pt x="2672" y="0"/>
                    <a:pt x="2519" y="100"/>
                    <a:pt x="2519" y="301"/>
                  </a:cubicBezTo>
                  <a:cubicBezTo>
                    <a:pt x="2519" y="1520"/>
                    <a:pt x="1525" y="2531"/>
                    <a:pt x="289" y="2531"/>
                  </a:cubicBezTo>
                  <a:cubicBezTo>
                    <a:pt x="129" y="2531"/>
                    <a:pt x="1" y="2659"/>
                    <a:pt x="1" y="2836"/>
                  </a:cubicBezTo>
                  <a:cubicBezTo>
                    <a:pt x="1" y="2996"/>
                    <a:pt x="129" y="3124"/>
                    <a:pt x="289" y="3124"/>
                  </a:cubicBezTo>
                  <a:cubicBezTo>
                    <a:pt x="1525" y="3124"/>
                    <a:pt x="2519" y="4135"/>
                    <a:pt x="2519" y="5354"/>
                  </a:cubicBezTo>
                  <a:cubicBezTo>
                    <a:pt x="2519" y="5555"/>
                    <a:pt x="2672" y="5655"/>
                    <a:pt x="2824" y="5655"/>
                  </a:cubicBezTo>
                  <a:cubicBezTo>
                    <a:pt x="2977" y="5655"/>
                    <a:pt x="3129" y="5555"/>
                    <a:pt x="3129" y="5354"/>
                  </a:cubicBezTo>
                  <a:cubicBezTo>
                    <a:pt x="3129" y="4135"/>
                    <a:pt x="4124" y="3124"/>
                    <a:pt x="5359" y="3124"/>
                  </a:cubicBezTo>
                  <a:cubicBezTo>
                    <a:pt x="5760" y="3124"/>
                    <a:pt x="5760" y="2531"/>
                    <a:pt x="5359" y="2531"/>
                  </a:cubicBezTo>
                  <a:cubicBezTo>
                    <a:pt x="4124" y="2531"/>
                    <a:pt x="3129" y="1520"/>
                    <a:pt x="3129" y="301"/>
                  </a:cubicBezTo>
                  <a:cubicBezTo>
                    <a:pt x="3129" y="100"/>
                    <a:pt x="2977" y="0"/>
                    <a:pt x="2824"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5"/>
            <p:cNvSpPr/>
            <p:nvPr/>
          </p:nvSpPr>
          <p:spPr>
            <a:xfrm>
              <a:off x="2239925" y="2094925"/>
              <a:ext cx="146825" cy="141825"/>
            </a:xfrm>
            <a:custGeom>
              <a:avLst/>
              <a:gdLst/>
              <a:ahLst/>
              <a:cxnLst/>
              <a:rect l="l" t="t" r="r" b="b"/>
              <a:pathLst>
                <a:path w="5873" h="5673" extrusionOk="0">
                  <a:moveTo>
                    <a:pt x="2937" y="1569"/>
                  </a:moveTo>
                  <a:cubicBezTo>
                    <a:pt x="3210" y="2114"/>
                    <a:pt x="3659" y="2564"/>
                    <a:pt x="4204" y="2836"/>
                  </a:cubicBezTo>
                  <a:cubicBezTo>
                    <a:pt x="3659" y="3109"/>
                    <a:pt x="3210" y="3558"/>
                    <a:pt x="2937" y="4104"/>
                  </a:cubicBezTo>
                  <a:cubicBezTo>
                    <a:pt x="2664" y="3558"/>
                    <a:pt x="2215" y="3109"/>
                    <a:pt x="1685" y="2836"/>
                  </a:cubicBezTo>
                  <a:cubicBezTo>
                    <a:pt x="2215" y="2564"/>
                    <a:pt x="2664" y="2114"/>
                    <a:pt x="2937" y="1569"/>
                  </a:cubicBezTo>
                  <a:close/>
                  <a:moveTo>
                    <a:pt x="2937" y="1"/>
                  </a:moveTo>
                  <a:cubicBezTo>
                    <a:pt x="2784" y="1"/>
                    <a:pt x="2632" y="101"/>
                    <a:pt x="2632" y="302"/>
                  </a:cubicBezTo>
                  <a:cubicBezTo>
                    <a:pt x="2632" y="1537"/>
                    <a:pt x="1637" y="2532"/>
                    <a:pt x="402" y="2532"/>
                  </a:cubicBezTo>
                  <a:cubicBezTo>
                    <a:pt x="1" y="2532"/>
                    <a:pt x="1" y="3141"/>
                    <a:pt x="402" y="3141"/>
                  </a:cubicBezTo>
                  <a:cubicBezTo>
                    <a:pt x="1637" y="3141"/>
                    <a:pt x="2632" y="4136"/>
                    <a:pt x="2632" y="5371"/>
                  </a:cubicBezTo>
                  <a:cubicBezTo>
                    <a:pt x="2632" y="5572"/>
                    <a:pt x="2784" y="5672"/>
                    <a:pt x="2937" y="5672"/>
                  </a:cubicBezTo>
                  <a:cubicBezTo>
                    <a:pt x="3089" y="5672"/>
                    <a:pt x="3242" y="5572"/>
                    <a:pt x="3242" y="5371"/>
                  </a:cubicBezTo>
                  <a:cubicBezTo>
                    <a:pt x="3242" y="4136"/>
                    <a:pt x="4236" y="3141"/>
                    <a:pt x="5472" y="3141"/>
                  </a:cubicBezTo>
                  <a:cubicBezTo>
                    <a:pt x="5873" y="3141"/>
                    <a:pt x="5873" y="2532"/>
                    <a:pt x="5472" y="2532"/>
                  </a:cubicBezTo>
                  <a:cubicBezTo>
                    <a:pt x="4236" y="2532"/>
                    <a:pt x="3242" y="1537"/>
                    <a:pt x="3242" y="302"/>
                  </a:cubicBezTo>
                  <a:cubicBezTo>
                    <a:pt x="3242" y="101"/>
                    <a:pt x="3089" y="1"/>
                    <a:pt x="2937"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5"/>
            <p:cNvSpPr/>
            <p:nvPr/>
          </p:nvSpPr>
          <p:spPr>
            <a:xfrm>
              <a:off x="1239625" y="2678900"/>
              <a:ext cx="146425" cy="141825"/>
            </a:xfrm>
            <a:custGeom>
              <a:avLst/>
              <a:gdLst/>
              <a:ahLst/>
              <a:cxnLst/>
              <a:rect l="l" t="t" r="r" b="b"/>
              <a:pathLst>
                <a:path w="5857" h="5673" extrusionOk="0">
                  <a:moveTo>
                    <a:pt x="2936" y="1569"/>
                  </a:moveTo>
                  <a:cubicBezTo>
                    <a:pt x="3209" y="2114"/>
                    <a:pt x="3642" y="2564"/>
                    <a:pt x="4188" y="2836"/>
                  </a:cubicBezTo>
                  <a:cubicBezTo>
                    <a:pt x="3642" y="3109"/>
                    <a:pt x="3209" y="3558"/>
                    <a:pt x="2936" y="4104"/>
                  </a:cubicBezTo>
                  <a:cubicBezTo>
                    <a:pt x="2664" y="3558"/>
                    <a:pt x="2215" y="3109"/>
                    <a:pt x="1669" y="2836"/>
                  </a:cubicBezTo>
                  <a:cubicBezTo>
                    <a:pt x="2215" y="2564"/>
                    <a:pt x="2664" y="2114"/>
                    <a:pt x="2936" y="1569"/>
                  </a:cubicBezTo>
                  <a:close/>
                  <a:moveTo>
                    <a:pt x="2936" y="1"/>
                  </a:moveTo>
                  <a:cubicBezTo>
                    <a:pt x="2784" y="1"/>
                    <a:pt x="2632" y="101"/>
                    <a:pt x="2632" y="302"/>
                  </a:cubicBezTo>
                  <a:cubicBezTo>
                    <a:pt x="2632" y="1537"/>
                    <a:pt x="1637" y="2532"/>
                    <a:pt x="402" y="2532"/>
                  </a:cubicBezTo>
                  <a:cubicBezTo>
                    <a:pt x="1" y="2532"/>
                    <a:pt x="1" y="3141"/>
                    <a:pt x="402" y="3141"/>
                  </a:cubicBezTo>
                  <a:cubicBezTo>
                    <a:pt x="1637" y="3141"/>
                    <a:pt x="2632" y="4136"/>
                    <a:pt x="2632" y="5371"/>
                  </a:cubicBezTo>
                  <a:cubicBezTo>
                    <a:pt x="2632" y="5572"/>
                    <a:pt x="2784" y="5672"/>
                    <a:pt x="2936" y="5672"/>
                  </a:cubicBezTo>
                  <a:cubicBezTo>
                    <a:pt x="3089" y="5672"/>
                    <a:pt x="3241" y="5572"/>
                    <a:pt x="3241" y="5371"/>
                  </a:cubicBezTo>
                  <a:cubicBezTo>
                    <a:pt x="3241" y="4136"/>
                    <a:pt x="4236" y="3141"/>
                    <a:pt x="5471" y="3141"/>
                  </a:cubicBezTo>
                  <a:cubicBezTo>
                    <a:pt x="5856" y="3141"/>
                    <a:pt x="5856" y="2532"/>
                    <a:pt x="5471" y="2532"/>
                  </a:cubicBezTo>
                  <a:cubicBezTo>
                    <a:pt x="4236" y="2532"/>
                    <a:pt x="3241" y="1537"/>
                    <a:pt x="3241" y="302"/>
                  </a:cubicBezTo>
                  <a:cubicBezTo>
                    <a:pt x="3241" y="101"/>
                    <a:pt x="3089" y="1"/>
                    <a:pt x="2936"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5"/>
            <p:cNvSpPr/>
            <p:nvPr/>
          </p:nvSpPr>
          <p:spPr>
            <a:xfrm>
              <a:off x="3226200" y="3153775"/>
              <a:ext cx="146825" cy="141425"/>
            </a:xfrm>
            <a:custGeom>
              <a:avLst/>
              <a:gdLst/>
              <a:ahLst/>
              <a:cxnLst/>
              <a:rect l="l" t="t" r="r" b="b"/>
              <a:pathLst>
                <a:path w="5873" h="5657" extrusionOk="0">
                  <a:moveTo>
                    <a:pt x="2937" y="1569"/>
                  </a:moveTo>
                  <a:cubicBezTo>
                    <a:pt x="3209" y="2115"/>
                    <a:pt x="3659" y="2564"/>
                    <a:pt x="4204" y="2837"/>
                  </a:cubicBezTo>
                  <a:cubicBezTo>
                    <a:pt x="3659" y="3109"/>
                    <a:pt x="3209" y="3559"/>
                    <a:pt x="2937" y="4104"/>
                  </a:cubicBezTo>
                  <a:cubicBezTo>
                    <a:pt x="2664" y="3559"/>
                    <a:pt x="2215" y="3109"/>
                    <a:pt x="1685" y="2837"/>
                  </a:cubicBezTo>
                  <a:cubicBezTo>
                    <a:pt x="2215" y="2564"/>
                    <a:pt x="2664" y="2115"/>
                    <a:pt x="2937" y="1569"/>
                  </a:cubicBezTo>
                  <a:close/>
                  <a:moveTo>
                    <a:pt x="2937" y="1"/>
                  </a:moveTo>
                  <a:cubicBezTo>
                    <a:pt x="2784" y="1"/>
                    <a:pt x="2632" y="101"/>
                    <a:pt x="2632" y="302"/>
                  </a:cubicBezTo>
                  <a:cubicBezTo>
                    <a:pt x="2632" y="1537"/>
                    <a:pt x="1637" y="2532"/>
                    <a:pt x="402" y="2532"/>
                  </a:cubicBezTo>
                  <a:cubicBezTo>
                    <a:pt x="1" y="2532"/>
                    <a:pt x="1" y="3125"/>
                    <a:pt x="402" y="3125"/>
                  </a:cubicBezTo>
                  <a:cubicBezTo>
                    <a:pt x="1637" y="3125"/>
                    <a:pt x="2632" y="4136"/>
                    <a:pt x="2632" y="5355"/>
                  </a:cubicBezTo>
                  <a:cubicBezTo>
                    <a:pt x="2632" y="5556"/>
                    <a:pt x="2784" y="5656"/>
                    <a:pt x="2937" y="5656"/>
                  </a:cubicBezTo>
                  <a:cubicBezTo>
                    <a:pt x="3089" y="5656"/>
                    <a:pt x="3242" y="5556"/>
                    <a:pt x="3242" y="5355"/>
                  </a:cubicBezTo>
                  <a:cubicBezTo>
                    <a:pt x="3242" y="4136"/>
                    <a:pt x="4236" y="3125"/>
                    <a:pt x="5472" y="3125"/>
                  </a:cubicBezTo>
                  <a:cubicBezTo>
                    <a:pt x="5873" y="3125"/>
                    <a:pt x="5873" y="2532"/>
                    <a:pt x="5472" y="2532"/>
                  </a:cubicBezTo>
                  <a:cubicBezTo>
                    <a:pt x="4236" y="2532"/>
                    <a:pt x="3242" y="1537"/>
                    <a:pt x="3242" y="302"/>
                  </a:cubicBezTo>
                  <a:cubicBezTo>
                    <a:pt x="3242" y="101"/>
                    <a:pt x="3089" y="1"/>
                    <a:pt x="2937"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5"/>
            <p:cNvSpPr/>
            <p:nvPr/>
          </p:nvSpPr>
          <p:spPr>
            <a:xfrm>
              <a:off x="1331475" y="3340300"/>
              <a:ext cx="146825" cy="141800"/>
            </a:xfrm>
            <a:custGeom>
              <a:avLst/>
              <a:gdLst/>
              <a:ahLst/>
              <a:cxnLst/>
              <a:rect l="l" t="t" r="r" b="b"/>
              <a:pathLst>
                <a:path w="5873" h="5672" extrusionOk="0">
                  <a:moveTo>
                    <a:pt x="2936" y="1568"/>
                  </a:moveTo>
                  <a:cubicBezTo>
                    <a:pt x="3209" y="2114"/>
                    <a:pt x="3658" y="2563"/>
                    <a:pt x="4204" y="2836"/>
                  </a:cubicBezTo>
                  <a:cubicBezTo>
                    <a:pt x="3658" y="3108"/>
                    <a:pt x="3209" y="3558"/>
                    <a:pt x="2936" y="4103"/>
                  </a:cubicBezTo>
                  <a:cubicBezTo>
                    <a:pt x="2664" y="3558"/>
                    <a:pt x="2214" y="3108"/>
                    <a:pt x="1685" y="2836"/>
                  </a:cubicBezTo>
                  <a:cubicBezTo>
                    <a:pt x="2214" y="2563"/>
                    <a:pt x="2664" y="2114"/>
                    <a:pt x="2936" y="1568"/>
                  </a:cubicBezTo>
                  <a:close/>
                  <a:moveTo>
                    <a:pt x="2936" y="0"/>
                  </a:moveTo>
                  <a:cubicBezTo>
                    <a:pt x="2784" y="0"/>
                    <a:pt x="2632" y="100"/>
                    <a:pt x="2632" y="301"/>
                  </a:cubicBezTo>
                  <a:cubicBezTo>
                    <a:pt x="2632" y="1536"/>
                    <a:pt x="1637" y="2531"/>
                    <a:pt x="402" y="2531"/>
                  </a:cubicBezTo>
                  <a:cubicBezTo>
                    <a:pt x="0" y="2531"/>
                    <a:pt x="0" y="3141"/>
                    <a:pt x="402" y="3141"/>
                  </a:cubicBezTo>
                  <a:cubicBezTo>
                    <a:pt x="1637" y="3141"/>
                    <a:pt x="2632" y="4135"/>
                    <a:pt x="2632" y="5371"/>
                  </a:cubicBezTo>
                  <a:cubicBezTo>
                    <a:pt x="2632" y="5571"/>
                    <a:pt x="2784" y="5671"/>
                    <a:pt x="2936" y="5671"/>
                  </a:cubicBezTo>
                  <a:cubicBezTo>
                    <a:pt x="3089" y="5671"/>
                    <a:pt x="3241" y="5571"/>
                    <a:pt x="3241" y="5371"/>
                  </a:cubicBezTo>
                  <a:cubicBezTo>
                    <a:pt x="3241" y="4135"/>
                    <a:pt x="4236" y="3141"/>
                    <a:pt x="5471" y="3141"/>
                  </a:cubicBezTo>
                  <a:cubicBezTo>
                    <a:pt x="5872" y="3141"/>
                    <a:pt x="5872" y="2531"/>
                    <a:pt x="5471" y="2531"/>
                  </a:cubicBezTo>
                  <a:cubicBezTo>
                    <a:pt x="4236" y="2531"/>
                    <a:pt x="3241" y="1536"/>
                    <a:pt x="3241" y="301"/>
                  </a:cubicBezTo>
                  <a:cubicBezTo>
                    <a:pt x="3241" y="100"/>
                    <a:pt x="3089" y="0"/>
                    <a:pt x="2936"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5"/>
            <p:cNvSpPr/>
            <p:nvPr/>
          </p:nvSpPr>
          <p:spPr>
            <a:xfrm>
              <a:off x="4770800" y="2260975"/>
              <a:ext cx="146800" cy="141800"/>
            </a:xfrm>
            <a:custGeom>
              <a:avLst/>
              <a:gdLst/>
              <a:ahLst/>
              <a:cxnLst/>
              <a:rect l="l" t="t" r="r" b="b"/>
              <a:pathLst>
                <a:path w="5872" h="5672" extrusionOk="0">
                  <a:moveTo>
                    <a:pt x="2936" y="1585"/>
                  </a:moveTo>
                  <a:cubicBezTo>
                    <a:pt x="3209" y="2130"/>
                    <a:pt x="3658" y="2564"/>
                    <a:pt x="4203" y="2836"/>
                  </a:cubicBezTo>
                  <a:cubicBezTo>
                    <a:pt x="3658" y="3125"/>
                    <a:pt x="3209" y="3558"/>
                    <a:pt x="2936" y="4120"/>
                  </a:cubicBezTo>
                  <a:cubicBezTo>
                    <a:pt x="2663" y="3574"/>
                    <a:pt x="2214" y="3125"/>
                    <a:pt x="1685" y="2852"/>
                  </a:cubicBezTo>
                  <a:cubicBezTo>
                    <a:pt x="2214" y="2580"/>
                    <a:pt x="2663" y="2130"/>
                    <a:pt x="2936" y="1585"/>
                  </a:cubicBezTo>
                  <a:close/>
                  <a:moveTo>
                    <a:pt x="2936" y="1"/>
                  </a:moveTo>
                  <a:cubicBezTo>
                    <a:pt x="2784" y="1"/>
                    <a:pt x="2631" y="101"/>
                    <a:pt x="2631" y="302"/>
                  </a:cubicBezTo>
                  <a:cubicBezTo>
                    <a:pt x="2647" y="1537"/>
                    <a:pt x="1637" y="2532"/>
                    <a:pt x="401" y="2548"/>
                  </a:cubicBezTo>
                  <a:cubicBezTo>
                    <a:pt x="0" y="2548"/>
                    <a:pt x="0" y="3141"/>
                    <a:pt x="401" y="3141"/>
                  </a:cubicBezTo>
                  <a:cubicBezTo>
                    <a:pt x="1637" y="3141"/>
                    <a:pt x="2631" y="4136"/>
                    <a:pt x="2631" y="5371"/>
                  </a:cubicBezTo>
                  <a:cubicBezTo>
                    <a:pt x="2631" y="5572"/>
                    <a:pt x="2784" y="5672"/>
                    <a:pt x="2936" y="5672"/>
                  </a:cubicBezTo>
                  <a:cubicBezTo>
                    <a:pt x="3088" y="5672"/>
                    <a:pt x="3241" y="5572"/>
                    <a:pt x="3241" y="5371"/>
                  </a:cubicBezTo>
                  <a:cubicBezTo>
                    <a:pt x="3241" y="4136"/>
                    <a:pt x="4236" y="3141"/>
                    <a:pt x="5471" y="3141"/>
                  </a:cubicBezTo>
                  <a:cubicBezTo>
                    <a:pt x="5872" y="3141"/>
                    <a:pt x="5872" y="2548"/>
                    <a:pt x="5471" y="2548"/>
                  </a:cubicBezTo>
                  <a:cubicBezTo>
                    <a:pt x="4236" y="2532"/>
                    <a:pt x="3241" y="1537"/>
                    <a:pt x="3241" y="302"/>
                  </a:cubicBezTo>
                  <a:cubicBezTo>
                    <a:pt x="3241" y="101"/>
                    <a:pt x="3088" y="1"/>
                    <a:pt x="2936"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5"/>
            <p:cNvSpPr/>
            <p:nvPr/>
          </p:nvSpPr>
          <p:spPr>
            <a:xfrm>
              <a:off x="2386325" y="3238825"/>
              <a:ext cx="120350" cy="77725"/>
            </a:xfrm>
            <a:custGeom>
              <a:avLst/>
              <a:gdLst/>
              <a:ahLst/>
              <a:cxnLst/>
              <a:rect l="l" t="t" r="r" b="b"/>
              <a:pathLst>
                <a:path w="4814" h="3109" extrusionOk="0">
                  <a:moveTo>
                    <a:pt x="2455" y="0"/>
                  </a:moveTo>
                  <a:cubicBezTo>
                    <a:pt x="2303" y="0"/>
                    <a:pt x="2151" y="100"/>
                    <a:pt x="2151" y="301"/>
                  </a:cubicBezTo>
                  <a:cubicBezTo>
                    <a:pt x="2151" y="1280"/>
                    <a:pt x="1364" y="2066"/>
                    <a:pt x="402" y="2066"/>
                  </a:cubicBezTo>
                  <a:cubicBezTo>
                    <a:pt x="1" y="2066"/>
                    <a:pt x="1" y="2659"/>
                    <a:pt x="402" y="2659"/>
                  </a:cubicBezTo>
                  <a:cubicBezTo>
                    <a:pt x="739" y="2659"/>
                    <a:pt x="1076" y="2756"/>
                    <a:pt x="1348" y="2948"/>
                  </a:cubicBezTo>
                  <a:cubicBezTo>
                    <a:pt x="1669" y="2964"/>
                    <a:pt x="1974" y="2996"/>
                    <a:pt x="2295" y="3012"/>
                  </a:cubicBezTo>
                  <a:cubicBezTo>
                    <a:pt x="2102" y="2739"/>
                    <a:pt x="1846" y="2531"/>
                    <a:pt x="1557" y="2354"/>
                  </a:cubicBezTo>
                  <a:cubicBezTo>
                    <a:pt x="1926" y="2146"/>
                    <a:pt x="2247" y="1841"/>
                    <a:pt x="2455" y="1456"/>
                  </a:cubicBezTo>
                  <a:cubicBezTo>
                    <a:pt x="2664" y="1841"/>
                    <a:pt x="2985" y="2146"/>
                    <a:pt x="3354" y="2354"/>
                  </a:cubicBezTo>
                  <a:cubicBezTo>
                    <a:pt x="3065" y="2531"/>
                    <a:pt x="2792" y="2756"/>
                    <a:pt x="2600" y="3044"/>
                  </a:cubicBezTo>
                  <a:lnTo>
                    <a:pt x="3338" y="3108"/>
                  </a:lnTo>
                  <a:cubicBezTo>
                    <a:pt x="3659" y="2820"/>
                    <a:pt x="4076" y="2659"/>
                    <a:pt x="4509" y="2659"/>
                  </a:cubicBezTo>
                  <a:cubicBezTo>
                    <a:pt x="4669" y="2659"/>
                    <a:pt x="4814" y="2531"/>
                    <a:pt x="4814" y="2354"/>
                  </a:cubicBezTo>
                  <a:cubicBezTo>
                    <a:pt x="4814" y="2194"/>
                    <a:pt x="4669" y="2066"/>
                    <a:pt x="4509" y="2066"/>
                  </a:cubicBezTo>
                  <a:cubicBezTo>
                    <a:pt x="3546" y="2066"/>
                    <a:pt x="2760" y="1280"/>
                    <a:pt x="2760" y="301"/>
                  </a:cubicBezTo>
                  <a:cubicBezTo>
                    <a:pt x="2760" y="100"/>
                    <a:pt x="2608" y="0"/>
                    <a:pt x="2455"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5"/>
            <p:cNvSpPr/>
            <p:nvPr/>
          </p:nvSpPr>
          <p:spPr>
            <a:xfrm>
              <a:off x="598300" y="2757925"/>
              <a:ext cx="343350" cy="338325"/>
            </a:xfrm>
            <a:custGeom>
              <a:avLst/>
              <a:gdLst/>
              <a:ahLst/>
              <a:cxnLst/>
              <a:rect l="l" t="t" r="r" b="b"/>
              <a:pathLst>
                <a:path w="13734" h="13533" extrusionOk="0">
                  <a:moveTo>
                    <a:pt x="6867" y="2290"/>
                  </a:moveTo>
                  <a:cubicBezTo>
                    <a:pt x="7524" y="4424"/>
                    <a:pt x="9193" y="6093"/>
                    <a:pt x="11327" y="6767"/>
                  </a:cubicBezTo>
                  <a:cubicBezTo>
                    <a:pt x="9193" y="7424"/>
                    <a:pt x="7524" y="9093"/>
                    <a:pt x="6867" y="11227"/>
                  </a:cubicBezTo>
                  <a:cubicBezTo>
                    <a:pt x="6193" y="9093"/>
                    <a:pt x="4524" y="7424"/>
                    <a:pt x="2390" y="6767"/>
                  </a:cubicBezTo>
                  <a:cubicBezTo>
                    <a:pt x="4524" y="6093"/>
                    <a:pt x="6193" y="4424"/>
                    <a:pt x="6867" y="2290"/>
                  </a:cubicBezTo>
                  <a:close/>
                  <a:moveTo>
                    <a:pt x="6867" y="0"/>
                  </a:moveTo>
                  <a:cubicBezTo>
                    <a:pt x="6714" y="0"/>
                    <a:pt x="6562" y="101"/>
                    <a:pt x="6562" y="301"/>
                  </a:cubicBezTo>
                  <a:cubicBezTo>
                    <a:pt x="6562" y="3702"/>
                    <a:pt x="3802" y="6462"/>
                    <a:pt x="401" y="6462"/>
                  </a:cubicBezTo>
                  <a:cubicBezTo>
                    <a:pt x="0" y="6462"/>
                    <a:pt x="0" y="7071"/>
                    <a:pt x="401" y="7071"/>
                  </a:cubicBezTo>
                  <a:cubicBezTo>
                    <a:pt x="3802" y="7071"/>
                    <a:pt x="6562" y="9831"/>
                    <a:pt x="6562" y="13232"/>
                  </a:cubicBezTo>
                  <a:cubicBezTo>
                    <a:pt x="6562" y="13432"/>
                    <a:pt x="6714" y="13533"/>
                    <a:pt x="6867" y="13533"/>
                  </a:cubicBezTo>
                  <a:cubicBezTo>
                    <a:pt x="7019" y="13533"/>
                    <a:pt x="7171" y="13432"/>
                    <a:pt x="7171" y="13232"/>
                  </a:cubicBezTo>
                  <a:cubicBezTo>
                    <a:pt x="7171" y="9831"/>
                    <a:pt x="9931" y="7071"/>
                    <a:pt x="13332" y="7071"/>
                  </a:cubicBezTo>
                  <a:cubicBezTo>
                    <a:pt x="13733" y="7071"/>
                    <a:pt x="13733" y="6462"/>
                    <a:pt x="13332" y="6462"/>
                  </a:cubicBezTo>
                  <a:cubicBezTo>
                    <a:pt x="9931" y="6462"/>
                    <a:pt x="7171" y="3702"/>
                    <a:pt x="7171" y="301"/>
                  </a:cubicBezTo>
                  <a:cubicBezTo>
                    <a:pt x="7171" y="101"/>
                    <a:pt x="7019" y="0"/>
                    <a:pt x="6867"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5"/>
            <p:cNvSpPr/>
            <p:nvPr/>
          </p:nvSpPr>
          <p:spPr>
            <a:xfrm>
              <a:off x="268200" y="1957675"/>
              <a:ext cx="515025" cy="281075"/>
            </a:xfrm>
            <a:custGeom>
              <a:avLst/>
              <a:gdLst/>
              <a:ahLst/>
              <a:cxnLst/>
              <a:rect l="l" t="t" r="r" b="b"/>
              <a:pathLst>
                <a:path w="20601" h="11243" extrusionOk="0">
                  <a:moveTo>
                    <a:pt x="0" y="0"/>
                  </a:moveTo>
                  <a:lnTo>
                    <a:pt x="0" y="706"/>
                  </a:lnTo>
                  <a:cubicBezTo>
                    <a:pt x="5279" y="1219"/>
                    <a:pt x="9305" y="5647"/>
                    <a:pt x="9305" y="10941"/>
                  </a:cubicBezTo>
                  <a:cubicBezTo>
                    <a:pt x="9305" y="11142"/>
                    <a:pt x="9458" y="11242"/>
                    <a:pt x="9610" y="11242"/>
                  </a:cubicBezTo>
                  <a:cubicBezTo>
                    <a:pt x="9763" y="11242"/>
                    <a:pt x="9915" y="11142"/>
                    <a:pt x="9915" y="10941"/>
                  </a:cubicBezTo>
                  <a:cubicBezTo>
                    <a:pt x="9915" y="5262"/>
                    <a:pt x="14520" y="658"/>
                    <a:pt x="20199" y="658"/>
                  </a:cubicBezTo>
                  <a:cubicBezTo>
                    <a:pt x="20600" y="658"/>
                    <a:pt x="20600" y="48"/>
                    <a:pt x="20199" y="48"/>
                  </a:cubicBezTo>
                  <a:cubicBezTo>
                    <a:pt x="19846" y="48"/>
                    <a:pt x="19509" y="32"/>
                    <a:pt x="19156" y="0"/>
                  </a:cubicBezTo>
                  <a:lnTo>
                    <a:pt x="16493" y="0"/>
                  </a:lnTo>
                  <a:cubicBezTo>
                    <a:pt x="16862" y="144"/>
                    <a:pt x="17247" y="257"/>
                    <a:pt x="17648" y="353"/>
                  </a:cubicBezTo>
                  <a:cubicBezTo>
                    <a:pt x="13669" y="1316"/>
                    <a:pt x="10573" y="4428"/>
                    <a:pt x="9610" y="8391"/>
                  </a:cubicBezTo>
                  <a:cubicBezTo>
                    <a:pt x="8648" y="4428"/>
                    <a:pt x="5535" y="1316"/>
                    <a:pt x="1573" y="353"/>
                  </a:cubicBezTo>
                  <a:cubicBezTo>
                    <a:pt x="1958" y="257"/>
                    <a:pt x="2359" y="144"/>
                    <a:pt x="2744"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5"/>
            <p:cNvSpPr/>
            <p:nvPr/>
          </p:nvSpPr>
          <p:spPr>
            <a:xfrm>
              <a:off x="4873875" y="3284550"/>
              <a:ext cx="120350" cy="86550"/>
            </a:xfrm>
            <a:custGeom>
              <a:avLst/>
              <a:gdLst/>
              <a:ahLst/>
              <a:cxnLst/>
              <a:rect l="l" t="t" r="r" b="b"/>
              <a:pathLst>
                <a:path w="4814" h="3462" extrusionOk="0">
                  <a:moveTo>
                    <a:pt x="2455" y="1456"/>
                  </a:moveTo>
                  <a:cubicBezTo>
                    <a:pt x="2663" y="1825"/>
                    <a:pt x="2984" y="2146"/>
                    <a:pt x="3353" y="2354"/>
                  </a:cubicBezTo>
                  <a:cubicBezTo>
                    <a:pt x="2984" y="2563"/>
                    <a:pt x="2663" y="2884"/>
                    <a:pt x="2455" y="3253"/>
                  </a:cubicBezTo>
                  <a:cubicBezTo>
                    <a:pt x="2246" y="2884"/>
                    <a:pt x="1925" y="2563"/>
                    <a:pt x="1556" y="2354"/>
                  </a:cubicBezTo>
                  <a:cubicBezTo>
                    <a:pt x="1925" y="2146"/>
                    <a:pt x="2246" y="1825"/>
                    <a:pt x="2455" y="1456"/>
                  </a:cubicBezTo>
                  <a:close/>
                  <a:moveTo>
                    <a:pt x="2455" y="0"/>
                  </a:moveTo>
                  <a:cubicBezTo>
                    <a:pt x="2303" y="0"/>
                    <a:pt x="2150" y="100"/>
                    <a:pt x="2150" y="301"/>
                  </a:cubicBezTo>
                  <a:cubicBezTo>
                    <a:pt x="2150" y="1263"/>
                    <a:pt x="1364" y="2050"/>
                    <a:pt x="401" y="2050"/>
                  </a:cubicBezTo>
                  <a:cubicBezTo>
                    <a:pt x="0" y="2050"/>
                    <a:pt x="0" y="2659"/>
                    <a:pt x="401" y="2659"/>
                  </a:cubicBezTo>
                  <a:cubicBezTo>
                    <a:pt x="995" y="2659"/>
                    <a:pt x="1556" y="2948"/>
                    <a:pt x="1877" y="3461"/>
                  </a:cubicBezTo>
                  <a:cubicBezTo>
                    <a:pt x="2375" y="3317"/>
                    <a:pt x="2888" y="3173"/>
                    <a:pt x="3418" y="3028"/>
                  </a:cubicBezTo>
                  <a:cubicBezTo>
                    <a:pt x="3722" y="2788"/>
                    <a:pt x="4107" y="2659"/>
                    <a:pt x="4508" y="2643"/>
                  </a:cubicBezTo>
                  <a:cubicBezTo>
                    <a:pt x="4517" y="2644"/>
                    <a:pt x="4525" y="2644"/>
                    <a:pt x="4533" y="2644"/>
                  </a:cubicBezTo>
                  <a:cubicBezTo>
                    <a:pt x="4683" y="2644"/>
                    <a:pt x="4813" y="2507"/>
                    <a:pt x="4813" y="2354"/>
                  </a:cubicBezTo>
                  <a:cubicBezTo>
                    <a:pt x="4813" y="2194"/>
                    <a:pt x="4669" y="2050"/>
                    <a:pt x="4508" y="2050"/>
                  </a:cubicBezTo>
                  <a:cubicBezTo>
                    <a:pt x="3546" y="2050"/>
                    <a:pt x="2760" y="1263"/>
                    <a:pt x="2760" y="301"/>
                  </a:cubicBezTo>
                  <a:cubicBezTo>
                    <a:pt x="2760" y="100"/>
                    <a:pt x="2607" y="0"/>
                    <a:pt x="2455"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5"/>
            <p:cNvSpPr/>
            <p:nvPr/>
          </p:nvSpPr>
          <p:spPr>
            <a:xfrm>
              <a:off x="852175" y="2498200"/>
              <a:ext cx="76625" cy="65925"/>
            </a:xfrm>
            <a:custGeom>
              <a:avLst/>
              <a:gdLst/>
              <a:ahLst/>
              <a:cxnLst/>
              <a:rect l="l" t="t" r="r" b="b"/>
              <a:pathLst>
                <a:path w="3065" h="2637" extrusionOk="0">
                  <a:moveTo>
                    <a:pt x="1316" y="599"/>
                  </a:moveTo>
                  <a:cubicBezTo>
                    <a:pt x="1942" y="599"/>
                    <a:pt x="2263" y="1369"/>
                    <a:pt x="1813" y="1818"/>
                  </a:cubicBezTo>
                  <a:cubicBezTo>
                    <a:pt x="1668" y="1963"/>
                    <a:pt x="1490" y="2028"/>
                    <a:pt x="1314" y="2028"/>
                  </a:cubicBezTo>
                  <a:cubicBezTo>
                    <a:pt x="947" y="2028"/>
                    <a:pt x="594" y="1744"/>
                    <a:pt x="594" y="1321"/>
                  </a:cubicBezTo>
                  <a:cubicBezTo>
                    <a:pt x="594" y="920"/>
                    <a:pt x="915" y="599"/>
                    <a:pt x="1316" y="599"/>
                  </a:cubicBezTo>
                  <a:close/>
                  <a:moveTo>
                    <a:pt x="1319" y="0"/>
                  </a:moveTo>
                  <a:cubicBezTo>
                    <a:pt x="647" y="0"/>
                    <a:pt x="1" y="528"/>
                    <a:pt x="1" y="1321"/>
                  </a:cubicBezTo>
                  <a:cubicBezTo>
                    <a:pt x="1" y="2043"/>
                    <a:pt x="578" y="2636"/>
                    <a:pt x="1316" y="2636"/>
                  </a:cubicBezTo>
                  <a:cubicBezTo>
                    <a:pt x="2471" y="2636"/>
                    <a:pt x="3065" y="1209"/>
                    <a:pt x="2231" y="390"/>
                  </a:cubicBezTo>
                  <a:cubicBezTo>
                    <a:pt x="1966" y="121"/>
                    <a:pt x="1640" y="0"/>
                    <a:pt x="1319"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5"/>
            <p:cNvSpPr/>
            <p:nvPr/>
          </p:nvSpPr>
          <p:spPr>
            <a:xfrm>
              <a:off x="2905750" y="2539625"/>
              <a:ext cx="76625" cy="65925"/>
            </a:xfrm>
            <a:custGeom>
              <a:avLst/>
              <a:gdLst/>
              <a:ahLst/>
              <a:cxnLst/>
              <a:rect l="l" t="t" r="r" b="b"/>
              <a:pathLst>
                <a:path w="3065" h="2637" extrusionOk="0">
                  <a:moveTo>
                    <a:pt x="1751" y="609"/>
                  </a:moveTo>
                  <a:cubicBezTo>
                    <a:pt x="2118" y="609"/>
                    <a:pt x="2471" y="893"/>
                    <a:pt x="2471" y="1316"/>
                  </a:cubicBezTo>
                  <a:cubicBezTo>
                    <a:pt x="2471" y="1717"/>
                    <a:pt x="2150" y="2022"/>
                    <a:pt x="1765" y="2022"/>
                  </a:cubicBezTo>
                  <a:cubicBezTo>
                    <a:pt x="1123" y="2022"/>
                    <a:pt x="802" y="1268"/>
                    <a:pt x="1251" y="819"/>
                  </a:cubicBezTo>
                  <a:cubicBezTo>
                    <a:pt x="1397" y="674"/>
                    <a:pt x="1575" y="609"/>
                    <a:pt x="1751" y="609"/>
                  </a:cubicBezTo>
                  <a:close/>
                  <a:moveTo>
                    <a:pt x="1765" y="1"/>
                  </a:moveTo>
                  <a:cubicBezTo>
                    <a:pt x="594" y="1"/>
                    <a:pt x="0" y="1413"/>
                    <a:pt x="834" y="2247"/>
                  </a:cubicBezTo>
                  <a:cubicBezTo>
                    <a:pt x="1099" y="2516"/>
                    <a:pt x="1425" y="2637"/>
                    <a:pt x="1746" y="2637"/>
                  </a:cubicBezTo>
                  <a:cubicBezTo>
                    <a:pt x="2418" y="2637"/>
                    <a:pt x="3064" y="2109"/>
                    <a:pt x="3064" y="1316"/>
                  </a:cubicBezTo>
                  <a:cubicBezTo>
                    <a:pt x="3064" y="594"/>
                    <a:pt x="2487" y="1"/>
                    <a:pt x="1765"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5"/>
            <p:cNvSpPr/>
            <p:nvPr/>
          </p:nvSpPr>
          <p:spPr>
            <a:xfrm>
              <a:off x="5812400" y="2715700"/>
              <a:ext cx="76650" cy="65925"/>
            </a:xfrm>
            <a:custGeom>
              <a:avLst/>
              <a:gdLst/>
              <a:ahLst/>
              <a:cxnLst/>
              <a:rect l="l" t="t" r="r" b="b"/>
              <a:pathLst>
                <a:path w="3066" h="2637" extrusionOk="0">
                  <a:moveTo>
                    <a:pt x="1317" y="610"/>
                  </a:moveTo>
                  <a:cubicBezTo>
                    <a:pt x="1958" y="610"/>
                    <a:pt x="2263" y="1380"/>
                    <a:pt x="1814" y="1830"/>
                  </a:cubicBezTo>
                  <a:cubicBezTo>
                    <a:pt x="1669" y="1969"/>
                    <a:pt x="1493" y="2032"/>
                    <a:pt x="1321" y="2032"/>
                  </a:cubicBezTo>
                  <a:cubicBezTo>
                    <a:pt x="958" y="2032"/>
                    <a:pt x="611" y="1752"/>
                    <a:pt x="611" y="1316"/>
                  </a:cubicBezTo>
                  <a:cubicBezTo>
                    <a:pt x="611" y="931"/>
                    <a:pt x="915" y="610"/>
                    <a:pt x="1317" y="610"/>
                  </a:cubicBezTo>
                  <a:close/>
                  <a:moveTo>
                    <a:pt x="1317" y="1"/>
                  </a:moveTo>
                  <a:cubicBezTo>
                    <a:pt x="595" y="1"/>
                    <a:pt x="1" y="594"/>
                    <a:pt x="1" y="1316"/>
                  </a:cubicBezTo>
                  <a:cubicBezTo>
                    <a:pt x="1" y="2109"/>
                    <a:pt x="648" y="2637"/>
                    <a:pt x="1324" y="2637"/>
                  </a:cubicBezTo>
                  <a:cubicBezTo>
                    <a:pt x="1647" y="2637"/>
                    <a:pt x="1977" y="2516"/>
                    <a:pt x="2247" y="2247"/>
                  </a:cubicBezTo>
                  <a:cubicBezTo>
                    <a:pt x="3065" y="1413"/>
                    <a:pt x="2488" y="1"/>
                    <a:pt x="1317"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5"/>
            <p:cNvSpPr/>
            <p:nvPr/>
          </p:nvSpPr>
          <p:spPr>
            <a:xfrm>
              <a:off x="3629300" y="2196300"/>
              <a:ext cx="76625" cy="65750"/>
            </a:xfrm>
            <a:custGeom>
              <a:avLst/>
              <a:gdLst/>
              <a:ahLst/>
              <a:cxnLst/>
              <a:rect l="l" t="t" r="r" b="b"/>
              <a:pathLst>
                <a:path w="3065" h="2630" extrusionOk="0">
                  <a:moveTo>
                    <a:pt x="1749" y="593"/>
                  </a:moveTo>
                  <a:cubicBezTo>
                    <a:pt x="2117" y="593"/>
                    <a:pt x="2471" y="881"/>
                    <a:pt x="2471" y="1316"/>
                  </a:cubicBezTo>
                  <a:cubicBezTo>
                    <a:pt x="2455" y="1701"/>
                    <a:pt x="2150" y="2022"/>
                    <a:pt x="1749" y="2022"/>
                  </a:cubicBezTo>
                  <a:cubicBezTo>
                    <a:pt x="1123" y="2022"/>
                    <a:pt x="803" y="1252"/>
                    <a:pt x="1252" y="803"/>
                  </a:cubicBezTo>
                  <a:cubicBezTo>
                    <a:pt x="1396" y="658"/>
                    <a:pt x="1574" y="593"/>
                    <a:pt x="1749" y="593"/>
                  </a:cubicBezTo>
                  <a:close/>
                  <a:moveTo>
                    <a:pt x="1749" y="1"/>
                  </a:moveTo>
                  <a:cubicBezTo>
                    <a:pt x="578" y="1"/>
                    <a:pt x="0" y="1413"/>
                    <a:pt x="819" y="2247"/>
                  </a:cubicBezTo>
                  <a:cubicBezTo>
                    <a:pt x="1088" y="2511"/>
                    <a:pt x="1418" y="2630"/>
                    <a:pt x="1741" y="2630"/>
                  </a:cubicBezTo>
                  <a:cubicBezTo>
                    <a:pt x="2418" y="2630"/>
                    <a:pt x="3065" y="2109"/>
                    <a:pt x="3065" y="1316"/>
                  </a:cubicBezTo>
                  <a:cubicBezTo>
                    <a:pt x="3065" y="594"/>
                    <a:pt x="2471" y="1"/>
                    <a:pt x="1749"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5"/>
            <p:cNvSpPr/>
            <p:nvPr/>
          </p:nvSpPr>
          <p:spPr>
            <a:xfrm>
              <a:off x="6110425" y="2561450"/>
              <a:ext cx="76625" cy="65650"/>
            </a:xfrm>
            <a:custGeom>
              <a:avLst/>
              <a:gdLst/>
              <a:ahLst/>
              <a:cxnLst/>
              <a:rect l="l" t="t" r="r" b="b"/>
              <a:pathLst>
                <a:path w="3065" h="2626" extrusionOk="0">
                  <a:moveTo>
                    <a:pt x="1765" y="603"/>
                  </a:moveTo>
                  <a:cubicBezTo>
                    <a:pt x="1940" y="603"/>
                    <a:pt x="2118" y="668"/>
                    <a:pt x="2262" y="812"/>
                  </a:cubicBezTo>
                  <a:cubicBezTo>
                    <a:pt x="2712" y="1261"/>
                    <a:pt x="2391" y="2032"/>
                    <a:pt x="1749" y="2032"/>
                  </a:cubicBezTo>
                  <a:cubicBezTo>
                    <a:pt x="1364" y="2032"/>
                    <a:pt x="1043" y="1711"/>
                    <a:pt x="1043" y="1326"/>
                  </a:cubicBezTo>
                  <a:cubicBezTo>
                    <a:pt x="1043" y="890"/>
                    <a:pt x="1397" y="603"/>
                    <a:pt x="1765" y="603"/>
                  </a:cubicBezTo>
                  <a:close/>
                  <a:moveTo>
                    <a:pt x="1732" y="0"/>
                  </a:moveTo>
                  <a:cubicBezTo>
                    <a:pt x="1412" y="0"/>
                    <a:pt x="1085" y="117"/>
                    <a:pt x="818" y="379"/>
                  </a:cubicBezTo>
                  <a:cubicBezTo>
                    <a:pt x="0" y="1213"/>
                    <a:pt x="578" y="2625"/>
                    <a:pt x="1749" y="2625"/>
                  </a:cubicBezTo>
                  <a:cubicBezTo>
                    <a:pt x="2471" y="2625"/>
                    <a:pt x="3065" y="2048"/>
                    <a:pt x="3065" y="1326"/>
                  </a:cubicBezTo>
                  <a:cubicBezTo>
                    <a:pt x="3065" y="529"/>
                    <a:pt x="2412" y="0"/>
                    <a:pt x="1732"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5"/>
            <p:cNvSpPr/>
            <p:nvPr/>
          </p:nvSpPr>
          <p:spPr>
            <a:xfrm>
              <a:off x="6374725" y="3098750"/>
              <a:ext cx="76650" cy="65925"/>
            </a:xfrm>
            <a:custGeom>
              <a:avLst/>
              <a:gdLst/>
              <a:ahLst/>
              <a:cxnLst/>
              <a:rect l="l" t="t" r="r" b="b"/>
              <a:pathLst>
                <a:path w="3066" h="2637" extrusionOk="0">
                  <a:moveTo>
                    <a:pt x="1752" y="608"/>
                  </a:moveTo>
                  <a:cubicBezTo>
                    <a:pt x="2119" y="608"/>
                    <a:pt x="2472" y="892"/>
                    <a:pt x="2472" y="1316"/>
                  </a:cubicBezTo>
                  <a:cubicBezTo>
                    <a:pt x="2472" y="1717"/>
                    <a:pt x="2151" y="2038"/>
                    <a:pt x="1750" y="2038"/>
                  </a:cubicBezTo>
                  <a:cubicBezTo>
                    <a:pt x="1124" y="2038"/>
                    <a:pt x="803" y="1267"/>
                    <a:pt x="1252" y="818"/>
                  </a:cubicBezTo>
                  <a:cubicBezTo>
                    <a:pt x="1397" y="673"/>
                    <a:pt x="1576" y="608"/>
                    <a:pt x="1752" y="608"/>
                  </a:cubicBezTo>
                  <a:close/>
                  <a:moveTo>
                    <a:pt x="1750" y="0"/>
                  </a:moveTo>
                  <a:cubicBezTo>
                    <a:pt x="578" y="0"/>
                    <a:pt x="1" y="1428"/>
                    <a:pt x="819" y="2246"/>
                  </a:cubicBezTo>
                  <a:cubicBezTo>
                    <a:pt x="1089" y="2516"/>
                    <a:pt x="1419" y="2636"/>
                    <a:pt x="1742" y="2636"/>
                  </a:cubicBezTo>
                  <a:cubicBezTo>
                    <a:pt x="2419" y="2636"/>
                    <a:pt x="3065" y="2108"/>
                    <a:pt x="3065" y="1316"/>
                  </a:cubicBezTo>
                  <a:cubicBezTo>
                    <a:pt x="3065" y="594"/>
                    <a:pt x="2488" y="0"/>
                    <a:pt x="1750"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5"/>
            <p:cNvSpPr/>
            <p:nvPr/>
          </p:nvSpPr>
          <p:spPr>
            <a:xfrm>
              <a:off x="1751825" y="2807150"/>
              <a:ext cx="50950" cy="87050"/>
            </a:xfrm>
            <a:custGeom>
              <a:avLst/>
              <a:gdLst/>
              <a:ahLst/>
              <a:cxnLst/>
              <a:rect l="l" t="t" r="r" b="b"/>
              <a:pathLst>
                <a:path w="2038" h="3482" extrusionOk="0">
                  <a:moveTo>
                    <a:pt x="918" y="687"/>
                  </a:moveTo>
                  <a:cubicBezTo>
                    <a:pt x="933" y="687"/>
                    <a:pt x="948" y="688"/>
                    <a:pt x="963" y="690"/>
                  </a:cubicBezTo>
                  <a:lnTo>
                    <a:pt x="963" y="1525"/>
                  </a:lnTo>
                  <a:cubicBezTo>
                    <a:pt x="850" y="1477"/>
                    <a:pt x="738" y="1412"/>
                    <a:pt x="642" y="1348"/>
                  </a:cubicBezTo>
                  <a:cubicBezTo>
                    <a:pt x="562" y="1268"/>
                    <a:pt x="529" y="1172"/>
                    <a:pt x="529" y="1075"/>
                  </a:cubicBezTo>
                  <a:cubicBezTo>
                    <a:pt x="513" y="963"/>
                    <a:pt x="562" y="867"/>
                    <a:pt x="642" y="787"/>
                  </a:cubicBezTo>
                  <a:cubicBezTo>
                    <a:pt x="725" y="731"/>
                    <a:pt x="821" y="687"/>
                    <a:pt x="918" y="687"/>
                  </a:cubicBezTo>
                  <a:close/>
                  <a:moveTo>
                    <a:pt x="1091" y="1958"/>
                  </a:moveTo>
                  <a:cubicBezTo>
                    <a:pt x="1219" y="2006"/>
                    <a:pt x="1332" y="2054"/>
                    <a:pt x="1444" y="2134"/>
                  </a:cubicBezTo>
                  <a:cubicBezTo>
                    <a:pt x="1524" y="2215"/>
                    <a:pt x="1556" y="2311"/>
                    <a:pt x="1556" y="2423"/>
                  </a:cubicBezTo>
                  <a:cubicBezTo>
                    <a:pt x="1556" y="2535"/>
                    <a:pt x="1508" y="2632"/>
                    <a:pt x="1444" y="2712"/>
                  </a:cubicBezTo>
                  <a:cubicBezTo>
                    <a:pt x="1348" y="2792"/>
                    <a:pt x="1219" y="2824"/>
                    <a:pt x="1091" y="2824"/>
                  </a:cubicBezTo>
                  <a:lnTo>
                    <a:pt x="1091" y="1958"/>
                  </a:lnTo>
                  <a:close/>
                  <a:moveTo>
                    <a:pt x="963" y="1"/>
                  </a:moveTo>
                  <a:lnTo>
                    <a:pt x="963" y="337"/>
                  </a:lnTo>
                  <a:cubicBezTo>
                    <a:pt x="802" y="337"/>
                    <a:pt x="642" y="370"/>
                    <a:pt x="481" y="434"/>
                  </a:cubicBezTo>
                  <a:cubicBezTo>
                    <a:pt x="353" y="482"/>
                    <a:pt x="241" y="578"/>
                    <a:pt x="160" y="690"/>
                  </a:cubicBezTo>
                  <a:cubicBezTo>
                    <a:pt x="0" y="947"/>
                    <a:pt x="0" y="1268"/>
                    <a:pt x="176" y="1509"/>
                  </a:cubicBezTo>
                  <a:cubicBezTo>
                    <a:pt x="257" y="1621"/>
                    <a:pt x="353" y="1701"/>
                    <a:pt x="465" y="1749"/>
                  </a:cubicBezTo>
                  <a:cubicBezTo>
                    <a:pt x="626" y="1813"/>
                    <a:pt x="802" y="1878"/>
                    <a:pt x="963" y="1910"/>
                  </a:cubicBezTo>
                  <a:lnTo>
                    <a:pt x="963" y="2808"/>
                  </a:lnTo>
                  <a:cubicBezTo>
                    <a:pt x="850" y="2792"/>
                    <a:pt x="738" y="2744"/>
                    <a:pt x="658" y="2648"/>
                  </a:cubicBezTo>
                  <a:cubicBezTo>
                    <a:pt x="594" y="2567"/>
                    <a:pt x="545" y="2471"/>
                    <a:pt x="529" y="2375"/>
                  </a:cubicBezTo>
                  <a:lnTo>
                    <a:pt x="64" y="2375"/>
                  </a:lnTo>
                  <a:cubicBezTo>
                    <a:pt x="64" y="2584"/>
                    <a:pt x="176" y="2776"/>
                    <a:pt x="337" y="2920"/>
                  </a:cubicBezTo>
                  <a:cubicBezTo>
                    <a:pt x="513" y="3065"/>
                    <a:pt x="738" y="3145"/>
                    <a:pt x="963" y="3161"/>
                  </a:cubicBezTo>
                  <a:lnTo>
                    <a:pt x="963" y="3482"/>
                  </a:lnTo>
                  <a:lnTo>
                    <a:pt x="1107" y="3482"/>
                  </a:lnTo>
                  <a:lnTo>
                    <a:pt x="1107" y="3177"/>
                  </a:lnTo>
                  <a:cubicBezTo>
                    <a:pt x="1267" y="3177"/>
                    <a:pt x="1444" y="3145"/>
                    <a:pt x="1604" y="3065"/>
                  </a:cubicBezTo>
                  <a:cubicBezTo>
                    <a:pt x="1733" y="3001"/>
                    <a:pt x="1845" y="2904"/>
                    <a:pt x="1925" y="2776"/>
                  </a:cubicBezTo>
                  <a:cubicBezTo>
                    <a:pt x="1989" y="2664"/>
                    <a:pt x="2021" y="2535"/>
                    <a:pt x="2021" y="2407"/>
                  </a:cubicBezTo>
                  <a:cubicBezTo>
                    <a:pt x="2038" y="2263"/>
                    <a:pt x="1989" y="2102"/>
                    <a:pt x="1909" y="1990"/>
                  </a:cubicBezTo>
                  <a:cubicBezTo>
                    <a:pt x="1829" y="1878"/>
                    <a:pt x="1733" y="1797"/>
                    <a:pt x="1620" y="1749"/>
                  </a:cubicBezTo>
                  <a:cubicBezTo>
                    <a:pt x="1476" y="1685"/>
                    <a:pt x="1332" y="1621"/>
                    <a:pt x="1171" y="1589"/>
                  </a:cubicBezTo>
                  <a:lnTo>
                    <a:pt x="1091" y="1557"/>
                  </a:lnTo>
                  <a:lnTo>
                    <a:pt x="1091" y="690"/>
                  </a:lnTo>
                  <a:cubicBezTo>
                    <a:pt x="1203" y="706"/>
                    <a:pt x="1283" y="755"/>
                    <a:pt x="1364" y="835"/>
                  </a:cubicBezTo>
                  <a:cubicBezTo>
                    <a:pt x="1428" y="899"/>
                    <a:pt x="1476" y="979"/>
                    <a:pt x="1492" y="1075"/>
                  </a:cubicBezTo>
                  <a:lnTo>
                    <a:pt x="1973" y="1075"/>
                  </a:lnTo>
                  <a:cubicBezTo>
                    <a:pt x="1957" y="883"/>
                    <a:pt x="1861" y="690"/>
                    <a:pt x="1701" y="562"/>
                  </a:cubicBezTo>
                  <a:cubicBezTo>
                    <a:pt x="1540" y="434"/>
                    <a:pt x="1316" y="354"/>
                    <a:pt x="1091" y="337"/>
                  </a:cubicBezTo>
                  <a:lnTo>
                    <a:pt x="1091" y="1"/>
                  </a:ln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5"/>
            <p:cNvSpPr/>
            <p:nvPr/>
          </p:nvSpPr>
          <p:spPr>
            <a:xfrm>
              <a:off x="1674800" y="2774275"/>
              <a:ext cx="180925" cy="155050"/>
            </a:xfrm>
            <a:custGeom>
              <a:avLst/>
              <a:gdLst/>
              <a:ahLst/>
              <a:cxnLst/>
              <a:rect l="l" t="t" r="r" b="b"/>
              <a:pathLst>
                <a:path w="7237" h="6202" extrusionOk="0">
                  <a:moveTo>
                    <a:pt x="4116" y="598"/>
                  </a:moveTo>
                  <a:cubicBezTo>
                    <a:pt x="5397" y="598"/>
                    <a:pt x="6627" y="1597"/>
                    <a:pt x="6627" y="3096"/>
                  </a:cubicBezTo>
                  <a:cubicBezTo>
                    <a:pt x="6627" y="4476"/>
                    <a:pt x="5520" y="5599"/>
                    <a:pt x="4140" y="5599"/>
                  </a:cubicBezTo>
                  <a:cubicBezTo>
                    <a:pt x="1910" y="5599"/>
                    <a:pt x="803" y="2904"/>
                    <a:pt x="2375" y="1332"/>
                  </a:cubicBezTo>
                  <a:cubicBezTo>
                    <a:pt x="2882" y="824"/>
                    <a:pt x="3505" y="598"/>
                    <a:pt x="4116" y="598"/>
                  </a:cubicBezTo>
                  <a:close/>
                  <a:moveTo>
                    <a:pt x="4140" y="0"/>
                  </a:moveTo>
                  <a:cubicBezTo>
                    <a:pt x="1380" y="0"/>
                    <a:pt x="1" y="3337"/>
                    <a:pt x="1942" y="5294"/>
                  </a:cubicBezTo>
                  <a:cubicBezTo>
                    <a:pt x="2574" y="5921"/>
                    <a:pt x="3349" y="6201"/>
                    <a:pt x="4109" y="6201"/>
                  </a:cubicBezTo>
                  <a:cubicBezTo>
                    <a:pt x="5705" y="6201"/>
                    <a:pt x="7236" y="4965"/>
                    <a:pt x="7236" y="3096"/>
                  </a:cubicBezTo>
                  <a:cubicBezTo>
                    <a:pt x="7236" y="1396"/>
                    <a:pt x="5840" y="16"/>
                    <a:pt x="4140"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5"/>
            <p:cNvSpPr/>
            <p:nvPr/>
          </p:nvSpPr>
          <p:spPr>
            <a:xfrm>
              <a:off x="1631475" y="2742175"/>
              <a:ext cx="256325" cy="219600"/>
            </a:xfrm>
            <a:custGeom>
              <a:avLst/>
              <a:gdLst/>
              <a:ahLst/>
              <a:cxnLst/>
              <a:rect l="l" t="t" r="r" b="b"/>
              <a:pathLst>
                <a:path w="10253" h="8784" extrusionOk="0">
                  <a:moveTo>
                    <a:pt x="5837" y="596"/>
                  </a:moveTo>
                  <a:cubicBezTo>
                    <a:pt x="7782" y="596"/>
                    <a:pt x="9643" y="2103"/>
                    <a:pt x="9643" y="4380"/>
                  </a:cubicBezTo>
                  <a:cubicBezTo>
                    <a:pt x="9643" y="6466"/>
                    <a:pt x="7959" y="8167"/>
                    <a:pt x="5873" y="8167"/>
                  </a:cubicBezTo>
                  <a:cubicBezTo>
                    <a:pt x="5866" y="8167"/>
                    <a:pt x="5860" y="8167"/>
                    <a:pt x="5853" y="8167"/>
                  </a:cubicBezTo>
                  <a:cubicBezTo>
                    <a:pt x="2497" y="8167"/>
                    <a:pt x="808" y="4103"/>
                    <a:pt x="3178" y="1717"/>
                  </a:cubicBezTo>
                  <a:cubicBezTo>
                    <a:pt x="3952" y="942"/>
                    <a:pt x="4904" y="596"/>
                    <a:pt x="5837" y="596"/>
                  </a:cubicBezTo>
                  <a:close/>
                  <a:moveTo>
                    <a:pt x="5873" y="1"/>
                  </a:moveTo>
                  <a:cubicBezTo>
                    <a:pt x="1958" y="1"/>
                    <a:pt x="1" y="4717"/>
                    <a:pt x="2760" y="7493"/>
                  </a:cubicBezTo>
                  <a:cubicBezTo>
                    <a:pt x="3652" y="8384"/>
                    <a:pt x="4749" y="8783"/>
                    <a:pt x="5826" y="8783"/>
                  </a:cubicBezTo>
                  <a:cubicBezTo>
                    <a:pt x="8084" y="8783"/>
                    <a:pt x="10253" y="7030"/>
                    <a:pt x="10253" y="4380"/>
                  </a:cubicBezTo>
                  <a:cubicBezTo>
                    <a:pt x="10237" y="1974"/>
                    <a:pt x="8279" y="17"/>
                    <a:pt x="5873"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5"/>
            <p:cNvSpPr/>
            <p:nvPr/>
          </p:nvSpPr>
          <p:spPr>
            <a:xfrm>
              <a:off x="1507150" y="2684025"/>
              <a:ext cx="542300" cy="460450"/>
            </a:xfrm>
            <a:custGeom>
              <a:avLst/>
              <a:gdLst/>
              <a:ahLst/>
              <a:cxnLst/>
              <a:rect l="l" t="t" r="r" b="b"/>
              <a:pathLst>
                <a:path w="21692" h="18418" extrusionOk="0">
                  <a:moveTo>
                    <a:pt x="18146" y="610"/>
                  </a:moveTo>
                  <a:cubicBezTo>
                    <a:pt x="19766" y="610"/>
                    <a:pt x="21082" y="1925"/>
                    <a:pt x="21082" y="3562"/>
                  </a:cubicBezTo>
                  <a:lnTo>
                    <a:pt x="21098" y="12065"/>
                  </a:lnTo>
                  <a:lnTo>
                    <a:pt x="594" y="12065"/>
                  </a:lnTo>
                  <a:lnTo>
                    <a:pt x="594" y="3562"/>
                  </a:lnTo>
                  <a:cubicBezTo>
                    <a:pt x="594" y="1925"/>
                    <a:pt x="1910" y="610"/>
                    <a:pt x="3546" y="610"/>
                  </a:cubicBezTo>
                  <a:close/>
                  <a:moveTo>
                    <a:pt x="21082" y="12658"/>
                  </a:moveTo>
                  <a:cubicBezTo>
                    <a:pt x="21066" y="14263"/>
                    <a:pt x="19750" y="15562"/>
                    <a:pt x="18146" y="15562"/>
                  </a:cubicBezTo>
                  <a:lnTo>
                    <a:pt x="3546" y="15562"/>
                  </a:lnTo>
                  <a:cubicBezTo>
                    <a:pt x="1926" y="15562"/>
                    <a:pt x="626" y="14263"/>
                    <a:pt x="594" y="12658"/>
                  </a:cubicBezTo>
                  <a:close/>
                  <a:moveTo>
                    <a:pt x="12899" y="16172"/>
                  </a:moveTo>
                  <a:lnTo>
                    <a:pt x="12915" y="17696"/>
                  </a:lnTo>
                  <a:lnTo>
                    <a:pt x="8776" y="17696"/>
                  </a:lnTo>
                  <a:lnTo>
                    <a:pt x="8776" y="16172"/>
                  </a:lnTo>
                  <a:close/>
                  <a:moveTo>
                    <a:pt x="3546" y="0"/>
                  </a:moveTo>
                  <a:cubicBezTo>
                    <a:pt x="1589" y="0"/>
                    <a:pt x="0" y="1589"/>
                    <a:pt x="0" y="3562"/>
                  </a:cubicBezTo>
                  <a:lnTo>
                    <a:pt x="0" y="12626"/>
                  </a:lnTo>
                  <a:cubicBezTo>
                    <a:pt x="0" y="14584"/>
                    <a:pt x="1589" y="16172"/>
                    <a:pt x="3546" y="16172"/>
                  </a:cubicBezTo>
                  <a:lnTo>
                    <a:pt x="8183" y="16172"/>
                  </a:lnTo>
                  <a:lnTo>
                    <a:pt x="8183" y="17824"/>
                  </a:lnTo>
                  <a:lnTo>
                    <a:pt x="6755" y="17824"/>
                  </a:lnTo>
                  <a:cubicBezTo>
                    <a:pt x="6354" y="17824"/>
                    <a:pt x="6354" y="18418"/>
                    <a:pt x="6755" y="18418"/>
                  </a:cubicBezTo>
                  <a:lnTo>
                    <a:pt x="14921" y="18418"/>
                  </a:lnTo>
                  <a:cubicBezTo>
                    <a:pt x="15322" y="18418"/>
                    <a:pt x="15322" y="17824"/>
                    <a:pt x="14921" y="17824"/>
                  </a:cubicBezTo>
                  <a:lnTo>
                    <a:pt x="13509" y="17824"/>
                  </a:lnTo>
                  <a:lnTo>
                    <a:pt x="13509" y="16172"/>
                  </a:lnTo>
                  <a:lnTo>
                    <a:pt x="18146" y="16172"/>
                  </a:lnTo>
                  <a:cubicBezTo>
                    <a:pt x="20103" y="16172"/>
                    <a:pt x="21691" y="14584"/>
                    <a:pt x="21691" y="12626"/>
                  </a:cubicBezTo>
                  <a:lnTo>
                    <a:pt x="21691" y="3562"/>
                  </a:lnTo>
                  <a:cubicBezTo>
                    <a:pt x="21691" y="1589"/>
                    <a:pt x="20103" y="0"/>
                    <a:pt x="18146"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5"/>
            <p:cNvSpPr/>
            <p:nvPr/>
          </p:nvSpPr>
          <p:spPr>
            <a:xfrm>
              <a:off x="1761850" y="3018000"/>
              <a:ext cx="38125" cy="32625"/>
            </a:xfrm>
            <a:custGeom>
              <a:avLst/>
              <a:gdLst/>
              <a:ahLst/>
              <a:cxnLst/>
              <a:rect l="l" t="t" r="r" b="b"/>
              <a:pathLst>
                <a:path w="1525" h="1305" extrusionOk="0">
                  <a:moveTo>
                    <a:pt x="656" y="0"/>
                  </a:moveTo>
                  <a:cubicBezTo>
                    <a:pt x="320" y="0"/>
                    <a:pt x="0" y="258"/>
                    <a:pt x="0" y="647"/>
                  </a:cubicBezTo>
                  <a:cubicBezTo>
                    <a:pt x="0" y="1016"/>
                    <a:pt x="289" y="1305"/>
                    <a:pt x="658" y="1305"/>
                  </a:cubicBezTo>
                  <a:cubicBezTo>
                    <a:pt x="1235" y="1305"/>
                    <a:pt x="1524" y="599"/>
                    <a:pt x="1123" y="198"/>
                  </a:cubicBezTo>
                  <a:cubicBezTo>
                    <a:pt x="987" y="61"/>
                    <a:pt x="819" y="0"/>
                    <a:pt x="656"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5"/>
            <p:cNvSpPr/>
            <p:nvPr/>
          </p:nvSpPr>
          <p:spPr>
            <a:xfrm>
              <a:off x="6740125" y="3168925"/>
              <a:ext cx="38925" cy="67000"/>
            </a:xfrm>
            <a:custGeom>
              <a:avLst/>
              <a:gdLst/>
              <a:ahLst/>
              <a:cxnLst/>
              <a:rect l="l" t="t" r="r" b="b"/>
              <a:pathLst>
                <a:path w="1557" h="2680" extrusionOk="0">
                  <a:moveTo>
                    <a:pt x="738" y="530"/>
                  </a:moveTo>
                  <a:lnTo>
                    <a:pt x="738" y="1156"/>
                  </a:lnTo>
                  <a:cubicBezTo>
                    <a:pt x="658" y="1124"/>
                    <a:pt x="562" y="1092"/>
                    <a:pt x="498" y="1027"/>
                  </a:cubicBezTo>
                  <a:cubicBezTo>
                    <a:pt x="434" y="979"/>
                    <a:pt x="402" y="899"/>
                    <a:pt x="402" y="819"/>
                  </a:cubicBezTo>
                  <a:cubicBezTo>
                    <a:pt x="402" y="739"/>
                    <a:pt x="434" y="658"/>
                    <a:pt x="498" y="610"/>
                  </a:cubicBezTo>
                  <a:cubicBezTo>
                    <a:pt x="562" y="546"/>
                    <a:pt x="658" y="530"/>
                    <a:pt x="738" y="530"/>
                  </a:cubicBezTo>
                  <a:close/>
                  <a:moveTo>
                    <a:pt x="851" y="1509"/>
                  </a:moveTo>
                  <a:cubicBezTo>
                    <a:pt x="947" y="1525"/>
                    <a:pt x="1027" y="1573"/>
                    <a:pt x="1107" y="1637"/>
                  </a:cubicBezTo>
                  <a:cubicBezTo>
                    <a:pt x="1172" y="1685"/>
                    <a:pt x="1204" y="1765"/>
                    <a:pt x="1204" y="1862"/>
                  </a:cubicBezTo>
                  <a:cubicBezTo>
                    <a:pt x="1204" y="1942"/>
                    <a:pt x="1172" y="2022"/>
                    <a:pt x="1107" y="2086"/>
                  </a:cubicBezTo>
                  <a:cubicBezTo>
                    <a:pt x="1027" y="2134"/>
                    <a:pt x="947" y="2166"/>
                    <a:pt x="851" y="2166"/>
                  </a:cubicBezTo>
                  <a:lnTo>
                    <a:pt x="851" y="1509"/>
                  </a:lnTo>
                  <a:close/>
                  <a:moveTo>
                    <a:pt x="738" y="1"/>
                  </a:moveTo>
                  <a:lnTo>
                    <a:pt x="738" y="257"/>
                  </a:lnTo>
                  <a:cubicBezTo>
                    <a:pt x="716" y="254"/>
                    <a:pt x="693" y="253"/>
                    <a:pt x="670" y="253"/>
                  </a:cubicBezTo>
                  <a:cubicBezTo>
                    <a:pt x="565" y="253"/>
                    <a:pt x="462" y="282"/>
                    <a:pt x="369" y="321"/>
                  </a:cubicBezTo>
                  <a:cubicBezTo>
                    <a:pt x="273" y="370"/>
                    <a:pt x="193" y="434"/>
                    <a:pt x="129" y="530"/>
                  </a:cubicBezTo>
                  <a:cubicBezTo>
                    <a:pt x="0" y="723"/>
                    <a:pt x="0" y="963"/>
                    <a:pt x="129" y="1156"/>
                  </a:cubicBezTo>
                  <a:cubicBezTo>
                    <a:pt x="177" y="1236"/>
                    <a:pt x="257" y="1300"/>
                    <a:pt x="353" y="1332"/>
                  </a:cubicBezTo>
                  <a:cubicBezTo>
                    <a:pt x="482" y="1380"/>
                    <a:pt x="610" y="1428"/>
                    <a:pt x="738" y="1477"/>
                  </a:cubicBezTo>
                  <a:lnTo>
                    <a:pt x="738" y="2150"/>
                  </a:lnTo>
                  <a:cubicBezTo>
                    <a:pt x="642" y="2150"/>
                    <a:pt x="562" y="2102"/>
                    <a:pt x="498" y="2038"/>
                  </a:cubicBezTo>
                  <a:cubicBezTo>
                    <a:pt x="434" y="1974"/>
                    <a:pt x="402" y="1894"/>
                    <a:pt x="402" y="1813"/>
                  </a:cubicBezTo>
                  <a:lnTo>
                    <a:pt x="33" y="1813"/>
                  </a:lnTo>
                  <a:cubicBezTo>
                    <a:pt x="49" y="1974"/>
                    <a:pt x="113" y="2134"/>
                    <a:pt x="241" y="2231"/>
                  </a:cubicBezTo>
                  <a:cubicBezTo>
                    <a:pt x="386" y="2359"/>
                    <a:pt x="546" y="2423"/>
                    <a:pt x="738" y="2423"/>
                  </a:cubicBezTo>
                  <a:lnTo>
                    <a:pt x="738" y="2680"/>
                  </a:lnTo>
                  <a:lnTo>
                    <a:pt x="835" y="2680"/>
                  </a:lnTo>
                  <a:lnTo>
                    <a:pt x="835" y="2439"/>
                  </a:lnTo>
                  <a:cubicBezTo>
                    <a:pt x="963" y="2439"/>
                    <a:pt x="1107" y="2407"/>
                    <a:pt x="1220" y="2359"/>
                  </a:cubicBezTo>
                  <a:cubicBezTo>
                    <a:pt x="1428" y="2263"/>
                    <a:pt x="1541" y="2054"/>
                    <a:pt x="1541" y="1846"/>
                  </a:cubicBezTo>
                  <a:cubicBezTo>
                    <a:pt x="1557" y="1733"/>
                    <a:pt x="1525" y="1621"/>
                    <a:pt x="1460" y="1525"/>
                  </a:cubicBezTo>
                  <a:cubicBezTo>
                    <a:pt x="1396" y="1444"/>
                    <a:pt x="1332" y="1380"/>
                    <a:pt x="1252" y="1332"/>
                  </a:cubicBezTo>
                  <a:cubicBezTo>
                    <a:pt x="1140" y="1284"/>
                    <a:pt x="1027" y="1252"/>
                    <a:pt x="899" y="1204"/>
                  </a:cubicBezTo>
                  <a:lnTo>
                    <a:pt x="851" y="1188"/>
                  </a:lnTo>
                  <a:lnTo>
                    <a:pt x="851" y="530"/>
                  </a:lnTo>
                  <a:cubicBezTo>
                    <a:pt x="931" y="546"/>
                    <a:pt x="995" y="578"/>
                    <a:pt x="1043" y="626"/>
                  </a:cubicBezTo>
                  <a:cubicBezTo>
                    <a:pt x="1091" y="690"/>
                    <a:pt x="1140" y="755"/>
                    <a:pt x="1140" y="819"/>
                  </a:cubicBezTo>
                  <a:lnTo>
                    <a:pt x="1509" y="819"/>
                  </a:lnTo>
                  <a:cubicBezTo>
                    <a:pt x="1509" y="674"/>
                    <a:pt x="1428" y="530"/>
                    <a:pt x="1316" y="434"/>
                  </a:cubicBezTo>
                  <a:cubicBezTo>
                    <a:pt x="1188" y="321"/>
                    <a:pt x="1011" y="257"/>
                    <a:pt x="851" y="257"/>
                  </a:cubicBezTo>
                  <a:lnTo>
                    <a:pt x="851" y="1"/>
                  </a:ln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5"/>
            <p:cNvSpPr/>
            <p:nvPr/>
          </p:nvSpPr>
          <p:spPr>
            <a:xfrm>
              <a:off x="6678350" y="3141650"/>
              <a:ext cx="143625" cy="123125"/>
            </a:xfrm>
            <a:custGeom>
              <a:avLst/>
              <a:gdLst/>
              <a:ahLst/>
              <a:cxnLst/>
              <a:rect l="l" t="t" r="r" b="b"/>
              <a:pathLst>
                <a:path w="5745" h="4925" extrusionOk="0">
                  <a:moveTo>
                    <a:pt x="3279" y="605"/>
                  </a:moveTo>
                  <a:cubicBezTo>
                    <a:pt x="4228" y="605"/>
                    <a:pt x="5135" y="1340"/>
                    <a:pt x="5135" y="2455"/>
                  </a:cubicBezTo>
                  <a:cubicBezTo>
                    <a:pt x="5135" y="3482"/>
                    <a:pt x="4300" y="4316"/>
                    <a:pt x="3290" y="4316"/>
                  </a:cubicBezTo>
                  <a:cubicBezTo>
                    <a:pt x="1637" y="4316"/>
                    <a:pt x="803" y="2311"/>
                    <a:pt x="1974" y="1156"/>
                  </a:cubicBezTo>
                  <a:cubicBezTo>
                    <a:pt x="2355" y="775"/>
                    <a:pt x="2822" y="605"/>
                    <a:pt x="3279" y="605"/>
                  </a:cubicBezTo>
                  <a:close/>
                  <a:moveTo>
                    <a:pt x="3290" y="1"/>
                  </a:moveTo>
                  <a:cubicBezTo>
                    <a:pt x="1092" y="1"/>
                    <a:pt x="1" y="2648"/>
                    <a:pt x="1541" y="4204"/>
                  </a:cubicBezTo>
                  <a:cubicBezTo>
                    <a:pt x="2043" y="4701"/>
                    <a:pt x="2660" y="4924"/>
                    <a:pt x="3264" y="4924"/>
                  </a:cubicBezTo>
                  <a:cubicBezTo>
                    <a:pt x="4531" y="4924"/>
                    <a:pt x="5744" y="3944"/>
                    <a:pt x="5744" y="2455"/>
                  </a:cubicBezTo>
                  <a:cubicBezTo>
                    <a:pt x="5728" y="1108"/>
                    <a:pt x="4637" y="17"/>
                    <a:pt x="3290"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5"/>
            <p:cNvSpPr/>
            <p:nvPr/>
          </p:nvSpPr>
          <p:spPr>
            <a:xfrm>
              <a:off x="6645475" y="3117175"/>
              <a:ext cx="201375" cy="172225"/>
            </a:xfrm>
            <a:custGeom>
              <a:avLst/>
              <a:gdLst/>
              <a:ahLst/>
              <a:cxnLst/>
              <a:rect l="l" t="t" r="r" b="b"/>
              <a:pathLst>
                <a:path w="8055" h="6889" extrusionOk="0">
                  <a:moveTo>
                    <a:pt x="4581" y="586"/>
                  </a:moveTo>
                  <a:cubicBezTo>
                    <a:pt x="6044" y="586"/>
                    <a:pt x="7444" y="1721"/>
                    <a:pt x="7444" y="3434"/>
                  </a:cubicBezTo>
                  <a:cubicBezTo>
                    <a:pt x="7444" y="5006"/>
                    <a:pt x="6177" y="6274"/>
                    <a:pt x="4605" y="6290"/>
                  </a:cubicBezTo>
                  <a:cubicBezTo>
                    <a:pt x="2070" y="6274"/>
                    <a:pt x="802" y="3226"/>
                    <a:pt x="2583" y="1429"/>
                  </a:cubicBezTo>
                  <a:cubicBezTo>
                    <a:pt x="3165" y="847"/>
                    <a:pt x="3880" y="586"/>
                    <a:pt x="4581" y="586"/>
                  </a:cubicBezTo>
                  <a:close/>
                  <a:moveTo>
                    <a:pt x="4605" y="1"/>
                  </a:moveTo>
                  <a:cubicBezTo>
                    <a:pt x="1524" y="1"/>
                    <a:pt x="0" y="3707"/>
                    <a:pt x="2166" y="5873"/>
                  </a:cubicBezTo>
                  <a:cubicBezTo>
                    <a:pt x="2867" y="6574"/>
                    <a:pt x="3732" y="6889"/>
                    <a:pt x="4580" y="6889"/>
                  </a:cubicBezTo>
                  <a:cubicBezTo>
                    <a:pt x="6352" y="6889"/>
                    <a:pt x="8054" y="5517"/>
                    <a:pt x="8054" y="3434"/>
                  </a:cubicBezTo>
                  <a:cubicBezTo>
                    <a:pt x="8038" y="1541"/>
                    <a:pt x="6498" y="1"/>
                    <a:pt x="4605"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5"/>
            <p:cNvSpPr/>
            <p:nvPr/>
          </p:nvSpPr>
          <p:spPr>
            <a:xfrm>
              <a:off x="6549200" y="3072275"/>
              <a:ext cx="422375" cy="357775"/>
            </a:xfrm>
            <a:custGeom>
              <a:avLst/>
              <a:gdLst/>
              <a:ahLst/>
              <a:cxnLst/>
              <a:rect l="l" t="t" r="r" b="b"/>
              <a:pathLst>
                <a:path w="16895" h="14311" extrusionOk="0">
                  <a:moveTo>
                    <a:pt x="13333" y="594"/>
                  </a:moveTo>
                  <a:cubicBezTo>
                    <a:pt x="14953" y="594"/>
                    <a:pt x="16285" y="1909"/>
                    <a:pt x="16285" y="3546"/>
                  </a:cubicBezTo>
                  <a:lnTo>
                    <a:pt x="16285" y="9033"/>
                  </a:lnTo>
                  <a:cubicBezTo>
                    <a:pt x="16285" y="9113"/>
                    <a:pt x="16285" y="9193"/>
                    <a:pt x="16269" y="9273"/>
                  </a:cubicBezTo>
                  <a:lnTo>
                    <a:pt x="643" y="9273"/>
                  </a:lnTo>
                  <a:cubicBezTo>
                    <a:pt x="643" y="9193"/>
                    <a:pt x="626" y="9113"/>
                    <a:pt x="626" y="9033"/>
                  </a:cubicBezTo>
                  <a:lnTo>
                    <a:pt x="626" y="3546"/>
                  </a:lnTo>
                  <a:cubicBezTo>
                    <a:pt x="626" y="1925"/>
                    <a:pt x="1958" y="594"/>
                    <a:pt x="3578" y="594"/>
                  </a:cubicBezTo>
                  <a:close/>
                  <a:moveTo>
                    <a:pt x="16157" y="9883"/>
                  </a:moveTo>
                  <a:cubicBezTo>
                    <a:pt x="15772" y="11134"/>
                    <a:pt x="14632" y="11984"/>
                    <a:pt x="13333" y="11984"/>
                  </a:cubicBezTo>
                  <a:lnTo>
                    <a:pt x="13333" y="12001"/>
                  </a:lnTo>
                  <a:lnTo>
                    <a:pt x="3578" y="12001"/>
                  </a:lnTo>
                  <a:cubicBezTo>
                    <a:pt x="2279" y="11984"/>
                    <a:pt x="1124" y="11134"/>
                    <a:pt x="755" y="9883"/>
                  </a:cubicBezTo>
                  <a:close/>
                  <a:moveTo>
                    <a:pt x="9980" y="12594"/>
                  </a:moveTo>
                  <a:lnTo>
                    <a:pt x="9980" y="13637"/>
                  </a:lnTo>
                  <a:lnTo>
                    <a:pt x="6932" y="13637"/>
                  </a:lnTo>
                  <a:lnTo>
                    <a:pt x="6932" y="12594"/>
                  </a:lnTo>
                  <a:close/>
                  <a:moveTo>
                    <a:pt x="3578" y="0"/>
                  </a:moveTo>
                  <a:cubicBezTo>
                    <a:pt x="1621" y="0"/>
                    <a:pt x="33" y="1588"/>
                    <a:pt x="33" y="3546"/>
                  </a:cubicBezTo>
                  <a:lnTo>
                    <a:pt x="33" y="9033"/>
                  </a:lnTo>
                  <a:cubicBezTo>
                    <a:pt x="33" y="9177"/>
                    <a:pt x="33" y="9305"/>
                    <a:pt x="49" y="9450"/>
                  </a:cubicBezTo>
                  <a:cubicBezTo>
                    <a:pt x="1" y="9562"/>
                    <a:pt x="17" y="9690"/>
                    <a:pt x="97" y="9770"/>
                  </a:cubicBezTo>
                  <a:cubicBezTo>
                    <a:pt x="450" y="11407"/>
                    <a:pt x="1910" y="12578"/>
                    <a:pt x="3578" y="12578"/>
                  </a:cubicBezTo>
                  <a:lnTo>
                    <a:pt x="6322" y="12578"/>
                  </a:lnTo>
                  <a:lnTo>
                    <a:pt x="6322" y="13717"/>
                  </a:lnTo>
                  <a:lnTo>
                    <a:pt x="5311" y="13717"/>
                  </a:lnTo>
                  <a:cubicBezTo>
                    <a:pt x="4910" y="13717"/>
                    <a:pt x="4910" y="14311"/>
                    <a:pt x="5311" y="14311"/>
                  </a:cubicBezTo>
                  <a:lnTo>
                    <a:pt x="11600" y="14311"/>
                  </a:lnTo>
                  <a:cubicBezTo>
                    <a:pt x="12001" y="14311"/>
                    <a:pt x="12001" y="13717"/>
                    <a:pt x="11600" y="13717"/>
                  </a:cubicBezTo>
                  <a:lnTo>
                    <a:pt x="10573" y="13717"/>
                  </a:lnTo>
                  <a:lnTo>
                    <a:pt x="10573" y="12594"/>
                  </a:lnTo>
                  <a:lnTo>
                    <a:pt x="13333" y="12594"/>
                  </a:lnTo>
                  <a:cubicBezTo>
                    <a:pt x="15001" y="12594"/>
                    <a:pt x="16445" y="11423"/>
                    <a:pt x="16798" y="9787"/>
                  </a:cubicBezTo>
                  <a:cubicBezTo>
                    <a:pt x="16879" y="9690"/>
                    <a:pt x="16895" y="9562"/>
                    <a:pt x="16846" y="9466"/>
                  </a:cubicBezTo>
                  <a:cubicBezTo>
                    <a:pt x="16862" y="9321"/>
                    <a:pt x="16879" y="9177"/>
                    <a:pt x="16879" y="9049"/>
                  </a:cubicBezTo>
                  <a:lnTo>
                    <a:pt x="16879" y="3546"/>
                  </a:lnTo>
                  <a:cubicBezTo>
                    <a:pt x="16879" y="1588"/>
                    <a:pt x="15290" y="0"/>
                    <a:pt x="13333"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5"/>
            <p:cNvSpPr/>
            <p:nvPr/>
          </p:nvSpPr>
          <p:spPr>
            <a:xfrm>
              <a:off x="6747350" y="3330625"/>
              <a:ext cx="30500" cy="26425"/>
            </a:xfrm>
            <a:custGeom>
              <a:avLst/>
              <a:gdLst/>
              <a:ahLst/>
              <a:cxnLst/>
              <a:rect l="l" t="t" r="r" b="b"/>
              <a:pathLst>
                <a:path w="1220" h="1057" extrusionOk="0">
                  <a:moveTo>
                    <a:pt x="528" y="1"/>
                  </a:moveTo>
                  <a:cubicBezTo>
                    <a:pt x="257" y="1"/>
                    <a:pt x="0" y="213"/>
                    <a:pt x="0" y="527"/>
                  </a:cubicBezTo>
                  <a:cubicBezTo>
                    <a:pt x="0" y="816"/>
                    <a:pt x="241" y="1057"/>
                    <a:pt x="530" y="1057"/>
                  </a:cubicBezTo>
                  <a:cubicBezTo>
                    <a:pt x="995" y="1057"/>
                    <a:pt x="1220" y="479"/>
                    <a:pt x="899" y="158"/>
                  </a:cubicBezTo>
                  <a:cubicBezTo>
                    <a:pt x="790" y="49"/>
                    <a:pt x="657" y="1"/>
                    <a:pt x="528"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5"/>
            <p:cNvSpPr/>
            <p:nvPr/>
          </p:nvSpPr>
          <p:spPr>
            <a:xfrm>
              <a:off x="6360300" y="1957675"/>
              <a:ext cx="394300" cy="84650"/>
            </a:xfrm>
            <a:custGeom>
              <a:avLst/>
              <a:gdLst/>
              <a:ahLst/>
              <a:cxnLst/>
              <a:rect l="l" t="t" r="r" b="b"/>
              <a:pathLst>
                <a:path w="15772" h="3386" extrusionOk="0">
                  <a:moveTo>
                    <a:pt x="9402" y="1652"/>
                  </a:moveTo>
                  <a:lnTo>
                    <a:pt x="9402" y="2695"/>
                  </a:lnTo>
                  <a:lnTo>
                    <a:pt x="6354" y="2695"/>
                  </a:lnTo>
                  <a:lnTo>
                    <a:pt x="6354" y="1652"/>
                  </a:lnTo>
                  <a:close/>
                  <a:moveTo>
                    <a:pt x="0" y="0"/>
                  </a:moveTo>
                  <a:cubicBezTo>
                    <a:pt x="658" y="1027"/>
                    <a:pt x="1781" y="1652"/>
                    <a:pt x="3000" y="1652"/>
                  </a:cubicBezTo>
                  <a:lnTo>
                    <a:pt x="5760" y="1652"/>
                  </a:lnTo>
                  <a:lnTo>
                    <a:pt x="5760" y="2792"/>
                  </a:lnTo>
                  <a:lnTo>
                    <a:pt x="4733" y="2792"/>
                  </a:lnTo>
                  <a:cubicBezTo>
                    <a:pt x="4332" y="2792"/>
                    <a:pt x="4332" y="3385"/>
                    <a:pt x="4733" y="3385"/>
                  </a:cubicBezTo>
                  <a:lnTo>
                    <a:pt x="11022" y="3385"/>
                  </a:lnTo>
                  <a:cubicBezTo>
                    <a:pt x="11423" y="3385"/>
                    <a:pt x="11423" y="2792"/>
                    <a:pt x="11022" y="2792"/>
                  </a:cubicBezTo>
                  <a:lnTo>
                    <a:pt x="10011" y="2792"/>
                  </a:lnTo>
                  <a:lnTo>
                    <a:pt x="10011" y="1652"/>
                  </a:lnTo>
                  <a:lnTo>
                    <a:pt x="12755" y="1652"/>
                  </a:lnTo>
                  <a:cubicBezTo>
                    <a:pt x="13974" y="1652"/>
                    <a:pt x="15113" y="1027"/>
                    <a:pt x="15771" y="0"/>
                  </a:cubicBezTo>
                  <a:lnTo>
                    <a:pt x="15017" y="0"/>
                  </a:lnTo>
                  <a:cubicBezTo>
                    <a:pt x="14455" y="674"/>
                    <a:pt x="13637" y="1059"/>
                    <a:pt x="12755" y="1059"/>
                  </a:cubicBezTo>
                  <a:lnTo>
                    <a:pt x="3016" y="1059"/>
                  </a:lnTo>
                  <a:cubicBezTo>
                    <a:pt x="2134" y="1059"/>
                    <a:pt x="1300" y="674"/>
                    <a:pt x="754"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5"/>
            <p:cNvSpPr/>
            <p:nvPr/>
          </p:nvSpPr>
          <p:spPr>
            <a:xfrm>
              <a:off x="6544400" y="1957675"/>
              <a:ext cx="26100" cy="11250"/>
            </a:xfrm>
            <a:custGeom>
              <a:avLst/>
              <a:gdLst/>
              <a:ahLst/>
              <a:cxnLst/>
              <a:rect l="l" t="t" r="r" b="b"/>
              <a:pathLst>
                <a:path w="1044" h="450" extrusionOk="0">
                  <a:moveTo>
                    <a:pt x="0" y="0"/>
                  </a:moveTo>
                  <a:cubicBezTo>
                    <a:pt x="32" y="257"/>
                    <a:pt x="257" y="449"/>
                    <a:pt x="514" y="449"/>
                  </a:cubicBezTo>
                  <a:cubicBezTo>
                    <a:pt x="786" y="449"/>
                    <a:pt x="995" y="257"/>
                    <a:pt x="1043"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5"/>
            <p:cNvSpPr/>
            <p:nvPr/>
          </p:nvSpPr>
          <p:spPr>
            <a:xfrm>
              <a:off x="2375900" y="1957675"/>
              <a:ext cx="421175" cy="119525"/>
            </a:xfrm>
            <a:custGeom>
              <a:avLst/>
              <a:gdLst/>
              <a:ahLst/>
              <a:cxnLst/>
              <a:rect l="l" t="t" r="r" b="b"/>
              <a:pathLst>
                <a:path w="16847" h="4781" extrusionOk="0">
                  <a:moveTo>
                    <a:pt x="16124" y="353"/>
                  </a:moveTo>
                  <a:cubicBezTo>
                    <a:pt x="15755" y="1588"/>
                    <a:pt x="14600" y="2455"/>
                    <a:pt x="13301" y="2455"/>
                  </a:cubicBezTo>
                  <a:lnTo>
                    <a:pt x="3546" y="2455"/>
                  </a:lnTo>
                  <a:cubicBezTo>
                    <a:pt x="2247" y="2455"/>
                    <a:pt x="1092" y="1604"/>
                    <a:pt x="723" y="353"/>
                  </a:cubicBezTo>
                  <a:close/>
                  <a:moveTo>
                    <a:pt x="9948" y="3064"/>
                  </a:moveTo>
                  <a:lnTo>
                    <a:pt x="9948" y="4091"/>
                  </a:lnTo>
                  <a:lnTo>
                    <a:pt x="6899" y="4091"/>
                  </a:lnTo>
                  <a:lnTo>
                    <a:pt x="6899" y="3064"/>
                  </a:lnTo>
                  <a:close/>
                  <a:moveTo>
                    <a:pt x="1" y="0"/>
                  </a:moveTo>
                  <a:cubicBezTo>
                    <a:pt x="1" y="16"/>
                    <a:pt x="1" y="32"/>
                    <a:pt x="1" y="48"/>
                  </a:cubicBezTo>
                  <a:cubicBezTo>
                    <a:pt x="1" y="128"/>
                    <a:pt x="33" y="193"/>
                    <a:pt x="81" y="241"/>
                  </a:cubicBezTo>
                  <a:cubicBezTo>
                    <a:pt x="434" y="1877"/>
                    <a:pt x="1878" y="3048"/>
                    <a:pt x="3546" y="3048"/>
                  </a:cubicBezTo>
                  <a:lnTo>
                    <a:pt x="6306" y="3048"/>
                  </a:lnTo>
                  <a:lnTo>
                    <a:pt x="6306" y="4187"/>
                  </a:lnTo>
                  <a:lnTo>
                    <a:pt x="5279" y="4187"/>
                  </a:lnTo>
                  <a:cubicBezTo>
                    <a:pt x="4878" y="4187"/>
                    <a:pt x="4878" y="4781"/>
                    <a:pt x="5279" y="4781"/>
                  </a:cubicBezTo>
                  <a:lnTo>
                    <a:pt x="11568" y="4781"/>
                  </a:lnTo>
                  <a:cubicBezTo>
                    <a:pt x="11969" y="4781"/>
                    <a:pt x="11969" y="4187"/>
                    <a:pt x="11568" y="4187"/>
                  </a:cubicBezTo>
                  <a:lnTo>
                    <a:pt x="10557" y="4187"/>
                  </a:lnTo>
                  <a:lnTo>
                    <a:pt x="10557" y="3064"/>
                  </a:lnTo>
                  <a:lnTo>
                    <a:pt x="13301" y="3064"/>
                  </a:lnTo>
                  <a:cubicBezTo>
                    <a:pt x="14969" y="3048"/>
                    <a:pt x="16413" y="1877"/>
                    <a:pt x="16766" y="241"/>
                  </a:cubicBezTo>
                  <a:cubicBezTo>
                    <a:pt x="16814" y="193"/>
                    <a:pt x="16846" y="128"/>
                    <a:pt x="16846" y="48"/>
                  </a:cubicBezTo>
                  <a:cubicBezTo>
                    <a:pt x="16846" y="32"/>
                    <a:pt x="16846" y="16"/>
                    <a:pt x="16846"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5"/>
            <p:cNvSpPr/>
            <p:nvPr/>
          </p:nvSpPr>
          <p:spPr>
            <a:xfrm>
              <a:off x="2573650" y="1977800"/>
              <a:ext cx="30500" cy="26425"/>
            </a:xfrm>
            <a:custGeom>
              <a:avLst/>
              <a:gdLst/>
              <a:ahLst/>
              <a:cxnLst/>
              <a:rect l="l" t="t" r="r" b="b"/>
              <a:pathLst>
                <a:path w="1220" h="1057" extrusionOk="0">
                  <a:moveTo>
                    <a:pt x="527" y="0"/>
                  </a:moveTo>
                  <a:cubicBezTo>
                    <a:pt x="257" y="0"/>
                    <a:pt x="0" y="212"/>
                    <a:pt x="0" y="527"/>
                  </a:cubicBezTo>
                  <a:cubicBezTo>
                    <a:pt x="0" y="815"/>
                    <a:pt x="225" y="1040"/>
                    <a:pt x="513" y="1056"/>
                  </a:cubicBezTo>
                  <a:cubicBezTo>
                    <a:pt x="979" y="1056"/>
                    <a:pt x="1219" y="478"/>
                    <a:pt x="898" y="158"/>
                  </a:cubicBezTo>
                  <a:cubicBezTo>
                    <a:pt x="789" y="49"/>
                    <a:pt x="657" y="0"/>
                    <a:pt x="527"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5"/>
            <p:cNvSpPr/>
            <p:nvPr/>
          </p:nvSpPr>
          <p:spPr>
            <a:xfrm>
              <a:off x="2583525" y="2992825"/>
              <a:ext cx="313300" cy="253125"/>
            </a:xfrm>
            <a:custGeom>
              <a:avLst/>
              <a:gdLst/>
              <a:ahLst/>
              <a:cxnLst/>
              <a:rect l="l" t="t" r="r" b="b"/>
              <a:pathLst>
                <a:path w="12532" h="10125" extrusionOk="0">
                  <a:moveTo>
                    <a:pt x="8550" y="594"/>
                  </a:moveTo>
                  <a:cubicBezTo>
                    <a:pt x="9140" y="594"/>
                    <a:pt x="9710" y="834"/>
                    <a:pt x="10130" y="1269"/>
                  </a:cubicBezTo>
                  <a:cubicBezTo>
                    <a:pt x="10181" y="1331"/>
                    <a:pt x="10259" y="1359"/>
                    <a:pt x="10338" y="1359"/>
                  </a:cubicBezTo>
                  <a:cubicBezTo>
                    <a:pt x="10382" y="1359"/>
                    <a:pt x="10426" y="1350"/>
                    <a:pt x="10466" y="1333"/>
                  </a:cubicBezTo>
                  <a:lnTo>
                    <a:pt x="11012" y="1093"/>
                  </a:lnTo>
                  <a:lnTo>
                    <a:pt x="11012" y="1093"/>
                  </a:lnTo>
                  <a:cubicBezTo>
                    <a:pt x="10900" y="1205"/>
                    <a:pt x="10771" y="1317"/>
                    <a:pt x="10659" y="1413"/>
                  </a:cubicBezTo>
                  <a:cubicBezTo>
                    <a:pt x="10595" y="1462"/>
                    <a:pt x="10563" y="1526"/>
                    <a:pt x="10547" y="1606"/>
                  </a:cubicBezTo>
                  <a:lnTo>
                    <a:pt x="10547" y="1654"/>
                  </a:lnTo>
                  <a:cubicBezTo>
                    <a:pt x="10531" y="1734"/>
                    <a:pt x="10547" y="1814"/>
                    <a:pt x="10611" y="1895"/>
                  </a:cubicBezTo>
                  <a:cubicBezTo>
                    <a:pt x="10659" y="1959"/>
                    <a:pt x="10739" y="1991"/>
                    <a:pt x="10819" y="2007"/>
                  </a:cubicBezTo>
                  <a:cubicBezTo>
                    <a:pt x="10980" y="2007"/>
                    <a:pt x="11156" y="1991"/>
                    <a:pt x="11317" y="1943"/>
                  </a:cubicBezTo>
                  <a:lnTo>
                    <a:pt x="11317" y="1943"/>
                  </a:lnTo>
                  <a:lnTo>
                    <a:pt x="11269" y="1991"/>
                  </a:lnTo>
                  <a:cubicBezTo>
                    <a:pt x="11124" y="2135"/>
                    <a:pt x="10964" y="2280"/>
                    <a:pt x="10787" y="2408"/>
                  </a:cubicBezTo>
                  <a:cubicBezTo>
                    <a:pt x="10675" y="2440"/>
                    <a:pt x="10595" y="2552"/>
                    <a:pt x="10595" y="2681"/>
                  </a:cubicBezTo>
                  <a:cubicBezTo>
                    <a:pt x="10483" y="5922"/>
                    <a:pt x="8333" y="9291"/>
                    <a:pt x="4434" y="9499"/>
                  </a:cubicBezTo>
                  <a:cubicBezTo>
                    <a:pt x="4374" y="9501"/>
                    <a:pt x="4314" y="9502"/>
                    <a:pt x="4253" y="9502"/>
                  </a:cubicBezTo>
                  <a:cubicBezTo>
                    <a:pt x="3351" y="9502"/>
                    <a:pt x="2457" y="9278"/>
                    <a:pt x="1675" y="8841"/>
                  </a:cubicBezTo>
                  <a:cubicBezTo>
                    <a:pt x="2557" y="8825"/>
                    <a:pt x="3407" y="8505"/>
                    <a:pt x="4097" y="7959"/>
                  </a:cubicBezTo>
                  <a:cubicBezTo>
                    <a:pt x="4193" y="7879"/>
                    <a:pt x="4242" y="7767"/>
                    <a:pt x="4210" y="7654"/>
                  </a:cubicBezTo>
                  <a:cubicBezTo>
                    <a:pt x="4193" y="7542"/>
                    <a:pt x="4113" y="7462"/>
                    <a:pt x="4001" y="7430"/>
                  </a:cubicBezTo>
                  <a:cubicBezTo>
                    <a:pt x="3439" y="7269"/>
                    <a:pt x="2381" y="6820"/>
                    <a:pt x="2092" y="6323"/>
                  </a:cubicBezTo>
                  <a:lnTo>
                    <a:pt x="2798" y="6307"/>
                  </a:lnTo>
                  <a:cubicBezTo>
                    <a:pt x="3151" y="6307"/>
                    <a:pt x="3215" y="5825"/>
                    <a:pt x="2894" y="5729"/>
                  </a:cubicBezTo>
                  <a:cubicBezTo>
                    <a:pt x="2541" y="5617"/>
                    <a:pt x="2220" y="5440"/>
                    <a:pt x="1931" y="5232"/>
                  </a:cubicBezTo>
                  <a:cubicBezTo>
                    <a:pt x="1562" y="4927"/>
                    <a:pt x="1306" y="4510"/>
                    <a:pt x="1161" y="4061"/>
                  </a:cubicBezTo>
                  <a:lnTo>
                    <a:pt x="1161" y="4061"/>
                  </a:lnTo>
                  <a:lnTo>
                    <a:pt x="1225" y="4093"/>
                  </a:lnTo>
                  <a:cubicBezTo>
                    <a:pt x="1450" y="4157"/>
                    <a:pt x="1691" y="4205"/>
                    <a:pt x="1947" y="4205"/>
                  </a:cubicBezTo>
                  <a:cubicBezTo>
                    <a:pt x="2236" y="4189"/>
                    <a:pt x="2348" y="3820"/>
                    <a:pt x="2108" y="3659"/>
                  </a:cubicBezTo>
                  <a:cubicBezTo>
                    <a:pt x="1947" y="3547"/>
                    <a:pt x="1482" y="3146"/>
                    <a:pt x="1354" y="2793"/>
                  </a:cubicBezTo>
                  <a:cubicBezTo>
                    <a:pt x="1177" y="2312"/>
                    <a:pt x="1161" y="1798"/>
                    <a:pt x="1258" y="1301"/>
                  </a:cubicBezTo>
                  <a:lnTo>
                    <a:pt x="1258" y="1301"/>
                  </a:lnTo>
                  <a:cubicBezTo>
                    <a:pt x="1562" y="1622"/>
                    <a:pt x="2108" y="2071"/>
                    <a:pt x="3119" y="2601"/>
                  </a:cubicBezTo>
                  <a:cubicBezTo>
                    <a:pt x="4145" y="3114"/>
                    <a:pt x="5236" y="3451"/>
                    <a:pt x="6087" y="3483"/>
                  </a:cubicBezTo>
                  <a:cubicBezTo>
                    <a:pt x="6119" y="3499"/>
                    <a:pt x="6151" y="3515"/>
                    <a:pt x="6183" y="3515"/>
                  </a:cubicBezTo>
                  <a:cubicBezTo>
                    <a:pt x="6359" y="3499"/>
                    <a:pt x="6488" y="3371"/>
                    <a:pt x="6488" y="3194"/>
                  </a:cubicBezTo>
                  <a:cubicBezTo>
                    <a:pt x="6488" y="3146"/>
                    <a:pt x="6472" y="3114"/>
                    <a:pt x="6456" y="3066"/>
                  </a:cubicBezTo>
                  <a:cubicBezTo>
                    <a:pt x="6407" y="2841"/>
                    <a:pt x="6391" y="2617"/>
                    <a:pt x="6391" y="2408"/>
                  </a:cubicBezTo>
                  <a:cubicBezTo>
                    <a:pt x="6391" y="1397"/>
                    <a:pt x="7322" y="595"/>
                    <a:pt x="8493" y="595"/>
                  </a:cubicBezTo>
                  <a:cubicBezTo>
                    <a:pt x="8512" y="595"/>
                    <a:pt x="8531" y="594"/>
                    <a:pt x="8550" y="594"/>
                  </a:cubicBezTo>
                  <a:close/>
                  <a:moveTo>
                    <a:pt x="8540" y="1"/>
                  </a:moveTo>
                  <a:cubicBezTo>
                    <a:pt x="8519" y="1"/>
                    <a:pt x="8498" y="1"/>
                    <a:pt x="8477" y="2"/>
                  </a:cubicBezTo>
                  <a:cubicBezTo>
                    <a:pt x="7001" y="2"/>
                    <a:pt x="5782" y="1076"/>
                    <a:pt x="5782" y="2408"/>
                  </a:cubicBezTo>
                  <a:cubicBezTo>
                    <a:pt x="5782" y="2552"/>
                    <a:pt x="5798" y="2713"/>
                    <a:pt x="5814" y="2873"/>
                  </a:cubicBezTo>
                  <a:cubicBezTo>
                    <a:pt x="4964" y="2729"/>
                    <a:pt x="4145" y="2456"/>
                    <a:pt x="3391" y="2071"/>
                  </a:cubicBezTo>
                  <a:cubicBezTo>
                    <a:pt x="1707" y="1221"/>
                    <a:pt x="1498" y="627"/>
                    <a:pt x="1498" y="627"/>
                  </a:cubicBezTo>
                  <a:cubicBezTo>
                    <a:pt x="1478" y="475"/>
                    <a:pt x="1348" y="380"/>
                    <a:pt x="1211" y="380"/>
                  </a:cubicBezTo>
                  <a:cubicBezTo>
                    <a:pt x="1132" y="380"/>
                    <a:pt x="1050" y="412"/>
                    <a:pt x="985" y="483"/>
                  </a:cubicBezTo>
                  <a:cubicBezTo>
                    <a:pt x="600" y="884"/>
                    <a:pt x="423" y="2055"/>
                    <a:pt x="776" y="3002"/>
                  </a:cubicBezTo>
                  <a:cubicBezTo>
                    <a:pt x="808" y="3114"/>
                    <a:pt x="856" y="3210"/>
                    <a:pt x="921" y="3307"/>
                  </a:cubicBezTo>
                  <a:cubicBezTo>
                    <a:pt x="905" y="3298"/>
                    <a:pt x="885" y="3294"/>
                    <a:pt x="864" y="3294"/>
                  </a:cubicBezTo>
                  <a:cubicBezTo>
                    <a:pt x="844" y="3294"/>
                    <a:pt x="824" y="3298"/>
                    <a:pt x="808" y="3307"/>
                  </a:cubicBezTo>
                  <a:cubicBezTo>
                    <a:pt x="712" y="3323"/>
                    <a:pt x="648" y="3387"/>
                    <a:pt x="600" y="3483"/>
                  </a:cubicBezTo>
                  <a:cubicBezTo>
                    <a:pt x="327" y="4141"/>
                    <a:pt x="856" y="5087"/>
                    <a:pt x="1530" y="5681"/>
                  </a:cubicBezTo>
                  <a:cubicBezTo>
                    <a:pt x="1546" y="5713"/>
                    <a:pt x="1578" y="5745"/>
                    <a:pt x="1610" y="5761"/>
                  </a:cubicBezTo>
                  <a:cubicBezTo>
                    <a:pt x="1498" y="5809"/>
                    <a:pt x="1418" y="5906"/>
                    <a:pt x="1418" y="6034"/>
                  </a:cubicBezTo>
                  <a:cubicBezTo>
                    <a:pt x="1370" y="6932"/>
                    <a:pt x="2509" y="7526"/>
                    <a:pt x="3247" y="7815"/>
                  </a:cubicBezTo>
                  <a:cubicBezTo>
                    <a:pt x="2766" y="8103"/>
                    <a:pt x="2220" y="8248"/>
                    <a:pt x="1659" y="8248"/>
                  </a:cubicBezTo>
                  <a:cubicBezTo>
                    <a:pt x="1274" y="8248"/>
                    <a:pt x="889" y="8200"/>
                    <a:pt x="503" y="8087"/>
                  </a:cubicBezTo>
                  <a:cubicBezTo>
                    <a:pt x="472" y="8077"/>
                    <a:pt x="441" y="8073"/>
                    <a:pt x="411" y="8073"/>
                  </a:cubicBezTo>
                  <a:cubicBezTo>
                    <a:pt x="157" y="8073"/>
                    <a:pt x="1" y="8414"/>
                    <a:pt x="231" y="8601"/>
                  </a:cubicBezTo>
                  <a:cubicBezTo>
                    <a:pt x="1338" y="9547"/>
                    <a:pt x="2734" y="10093"/>
                    <a:pt x="4193" y="10125"/>
                  </a:cubicBezTo>
                  <a:lnTo>
                    <a:pt x="4466" y="10125"/>
                  </a:lnTo>
                  <a:cubicBezTo>
                    <a:pt x="8670" y="9900"/>
                    <a:pt x="11012" y="6339"/>
                    <a:pt x="11188" y="2889"/>
                  </a:cubicBezTo>
                  <a:cubicBezTo>
                    <a:pt x="11365" y="2745"/>
                    <a:pt x="11541" y="2585"/>
                    <a:pt x="11702" y="2424"/>
                  </a:cubicBezTo>
                  <a:cubicBezTo>
                    <a:pt x="11991" y="2135"/>
                    <a:pt x="12231" y="1814"/>
                    <a:pt x="12424" y="1478"/>
                  </a:cubicBezTo>
                  <a:cubicBezTo>
                    <a:pt x="12532" y="1262"/>
                    <a:pt x="12367" y="1034"/>
                    <a:pt x="12160" y="1034"/>
                  </a:cubicBezTo>
                  <a:cubicBezTo>
                    <a:pt x="12120" y="1034"/>
                    <a:pt x="12080" y="1043"/>
                    <a:pt x="12039" y="1060"/>
                  </a:cubicBezTo>
                  <a:lnTo>
                    <a:pt x="12023" y="1044"/>
                  </a:lnTo>
                  <a:lnTo>
                    <a:pt x="11766" y="1141"/>
                  </a:lnTo>
                  <a:cubicBezTo>
                    <a:pt x="11878" y="1012"/>
                    <a:pt x="11975" y="868"/>
                    <a:pt x="12039" y="707"/>
                  </a:cubicBezTo>
                  <a:cubicBezTo>
                    <a:pt x="12071" y="579"/>
                    <a:pt x="12071" y="467"/>
                    <a:pt x="12023" y="355"/>
                  </a:cubicBezTo>
                  <a:lnTo>
                    <a:pt x="12023" y="339"/>
                  </a:lnTo>
                  <a:cubicBezTo>
                    <a:pt x="12023" y="322"/>
                    <a:pt x="12023" y="322"/>
                    <a:pt x="12023" y="322"/>
                  </a:cubicBezTo>
                  <a:lnTo>
                    <a:pt x="12023" y="306"/>
                  </a:lnTo>
                  <a:cubicBezTo>
                    <a:pt x="12023" y="290"/>
                    <a:pt x="12007" y="290"/>
                    <a:pt x="12007" y="274"/>
                  </a:cubicBezTo>
                  <a:lnTo>
                    <a:pt x="12007" y="258"/>
                  </a:lnTo>
                  <a:cubicBezTo>
                    <a:pt x="11991" y="258"/>
                    <a:pt x="11991" y="242"/>
                    <a:pt x="11975" y="242"/>
                  </a:cubicBezTo>
                  <a:lnTo>
                    <a:pt x="11959" y="226"/>
                  </a:lnTo>
                  <a:lnTo>
                    <a:pt x="11670" y="226"/>
                  </a:lnTo>
                  <a:lnTo>
                    <a:pt x="11638" y="242"/>
                  </a:lnTo>
                  <a:lnTo>
                    <a:pt x="11622" y="242"/>
                  </a:lnTo>
                  <a:lnTo>
                    <a:pt x="10852" y="515"/>
                  </a:lnTo>
                  <a:lnTo>
                    <a:pt x="10402" y="707"/>
                  </a:lnTo>
                  <a:cubicBezTo>
                    <a:pt x="9888" y="256"/>
                    <a:pt x="9224" y="1"/>
                    <a:pt x="8540"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5"/>
            <p:cNvSpPr/>
            <p:nvPr/>
          </p:nvSpPr>
          <p:spPr>
            <a:xfrm>
              <a:off x="921025" y="1957675"/>
              <a:ext cx="268900" cy="124750"/>
            </a:xfrm>
            <a:custGeom>
              <a:avLst/>
              <a:gdLst/>
              <a:ahLst/>
              <a:cxnLst/>
              <a:rect l="l" t="t" r="r" b="b"/>
              <a:pathLst>
                <a:path w="10756" h="4990" extrusionOk="0">
                  <a:moveTo>
                    <a:pt x="1017" y="0"/>
                  </a:moveTo>
                  <a:cubicBezTo>
                    <a:pt x="1177" y="209"/>
                    <a:pt x="1338" y="385"/>
                    <a:pt x="1514" y="562"/>
                  </a:cubicBezTo>
                  <a:lnTo>
                    <a:pt x="1610" y="626"/>
                  </a:lnTo>
                  <a:cubicBezTo>
                    <a:pt x="1498" y="674"/>
                    <a:pt x="1418" y="770"/>
                    <a:pt x="1418" y="898"/>
                  </a:cubicBezTo>
                  <a:cubicBezTo>
                    <a:pt x="1354" y="1797"/>
                    <a:pt x="2493" y="2390"/>
                    <a:pt x="3247" y="2679"/>
                  </a:cubicBezTo>
                  <a:cubicBezTo>
                    <a:pt x="2765" y="2968"/>
                    <a:pt x="2220" y="3112"/>
                    <a:pt x="1658" y="3112"/>
                  </a:cubicBezTo>
                  <a:cubicBezTo>
                    <a:pt x="1273" y="3112"/>
                    <a:pt x="888" y="3064"/>
                    <a:pt x="503" y="2952"/>
                  </a:cubicBezTo>
                  <a:cubicBezTo>
                    <a:pt x="472" y="2942"/>
                    <a:pt x="441" y="2937"/>
                    <a:pt x="411" y="2937"/>
                  </a:cubicBezTo>
                  <a:cubicBezTo>
                    <a:pt x="157" y="2937"/>
                    <a:pt x="1" y="3279"/>
                    <a:pt x="231" y="3465"/>
                  </a:cubicBezTo>
                  <a:cubicBezTo>
                    <a:pt x="1338" y="4412"/>
                    <a:pt x="2733" y="4957"/>
                    <a:pt x="4193" y="4989"/>
                  </a:cubicBezTo>
                  <a:lnTo>
                    <a:pt x="4466" y="4989"/>
                  </a:lnTo>
                  <a:cubicBezTo>
                    <a:pt x="7739" y="4813"/>
                    <a:pt x="9889" y="2615"/>
                    <a:pt x="10755" y="0"/>
                  </a:cubicBezTo>
                  <a:lnTo>
                    <a:pt x="10113" y="0"/>
                  </a:lnTo>
                  <a:cubicBezTo>
                    <a:pt x="9279" y="2310"/>
                    <a:pt x="7338" y="4219"/>
                    <a:pt x="4434" y="4380"/>
                  </a:cubicBezTo>
                  <a:cubicBezTo>
                    <a:pt x="4374" y="4382"/>
                    <a:pt x="4313" y="4383"/>
                    <a:pt x="4253" y="4383"/>
                  </a:cubicBezTo>
                  <a:cubicBezTo>
                    <a:pt x="3351" y="4383"/>
                    <a:pt x="2457" y="4158"/>
                    <a:pt x="1675" y="3722"/>
                  </a:cubicBezTo>
                  <a:cubicBezTo>
                    <a:pt x="2557" y="3706"/>
                    <a:pt x="3407" y="3385"/>
                    <a:pt x="4097" y="2840"/>
                  </a:cubicBezTo>
                  <a:cubicBezTo>
                    <a:pt x="4306" y="2679"/>
                    <a:pt x="4241" y="2374"/>
                    <a:pt x="4001" y="2310"/>
                  </a:cubicBezTo>
                  <a:cubicBezTo>
                    <a:pt x="3439" y="2150"/>
                    <a:pt x="2364" y="1701"/>
                    <a:pt x="2092" y="1203"/>
                  </a:cubicBezTo>
                  <a:lnTo>
                    <a:pt x="2798" y="1187"/>
                  </a:lnTo>
                  <a:cubicBezTo>
                    <a:pt x="3134" y="1171"/>
                    <a:pt x="3199" y="706"/>
                    <a:pt x="2878" y="594"/>
                  </a:cubicBezTo>
                  <a:cubicBezTo>
                    <a:pt x="2541" y="497"/>
                    <a:pt x="2220" y="321"/>
                    <a:pt x="1931" y="112"/>
                  </a:cubicBezTo>
                  <a:cubicBezTo>
                    <a:pt x="1883" y="80"/>
                    <a:pt x="1851" y="32"/>
                    <a:pt x="1819"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5"/>
            <p:cNvSpPr/>
            <p:nvPr/>
          </p:nvSpPr>
          <p:spPr>
            <a:xfrm>
              <a:off x="6703050" y="2251650"/>
              <a:ext cx="243675" cy="196550"/>
            </a:xfrm>
            <a:custGeom>
              <a:avLst/>
              <a:gdLst/>
              <a:ahLst/>
              <a:cxnLst/>
              <a:rect l="l" t="t" r="r" b="b"/>
              <a:pathLst>
                <a:path w="9747" h="7862" extrusionOk="0">
                  <a:moveTo>
                    <a:pt x="6626" y="593"/>
                  </a:moveTo>
                  <a:cubicBezTo>
                    <a:pt x="7055" y="593"/>
                    <a:pt x="7465" y="768"/>
                    <a:pt x="7773" y="1076"/>
                  </a:cubicBezTo>
                  <a:cubicBezTo>
                    <a:pt x="7839" y="1142"/>
                    <a:pt x="7921" y="1178"/>
                    <a:pt x="8002" y="1178"/>
                  </a:cubicBezTo>
                  <a:cubicBezTo>
                    <a:pt x="8038" y="1178"/>
                    <a:pt x="8075" y="1171"/>
                    <a:pt x="8109" y="1156"/>
                  </a:cubicBezTo>
                  <a:lnTo>
                    <a:pt x="8142" y="1140"/>
                  </a:lnTo>
                  <a:lnTo>
                    <a:pt x="8142" y="1140"/>
                  </a:lnTo>
                  <a:cubicBezTo>
                    <a:pt x="8109" y="1172"/>
                    <a:pt x="8077" y="1220"/>
                    <a:pt x="8077" y="1284"/>
                  </a:cubicBezTo>
                  <a:lnTo>
                    <a:pt x="8077" y="1316"/>
                  </a:lnTo>
                  <a:cubicBezTo>
                    <a:pt x="8045" y="1493"/>
                    <a:pt x="8174" y="1653"/>
                    <a:pt x="8350" y="1669"/>
                  </a:cubicBezTo>
                  <a:lnTo>
                    <a:pt x="8527" y="1669"/>
                  </a:lnTo>
                  <a:cubicBezTo>
                    <a:pt x="8414" y="1749"/>
                    <a:pt x="8350" y="1814"/>
                    <a:pt x="8318" y="1830"/>
                  </a:cubicBezTo>
                  <a:cubicBezTo>
                    <a:pt x="8206" y="1878"/>
                    <a:pt x="8125" y="1990"/>
                    <a:pt x="8125" y="2102"/>
                  </a:cubicBezTo>
                  <a:cubicBezTo>
                    <a:pt x="8045" y="4541"/>
                    <a:pt x="6425" y="7108"/>
                    <a:pt x="3473" y="7252"/>
                  </a:cubicBezTo>
                  <a:cubicBezTo>
                    <a:pt x="3410" y="7255"/>
                    <a:pt x="3347" y="7257"/>
                    <a:pt x="3284" y="7257"/>
                  </a:cubicBezTo>
                  <a:cubicBezTo>
                    <a:pt x="2722" y="7257"/>
                    <a:pt x="2163" y="7129"/>
                    <a:pt x="1644" y="6883"/>
                  </a:cubicBezTo>
                  <a:cubicBezTo>
                    <a:pt x="2238" y="6803"/>
                    <a:pt x="2783" y="6562"/>
                    <a:pt x="3248" y="6193"/>
                  </a:cubicBezTo>
                  <a:cubicBezTo>
                    <a:pt x="3457" y="6049"/>
                    <a:pt x="3393" y="5728"/>
                    <a:pt x="3152" y="5664"/>
                  </a:cubicBezTo>
                  <a:cubicBezTo>
                    <a:pt x="2687" y="5536"/>
                    <a:pt x="2061" y="5263"/>
                    <a:pt x="1804" y="4974"/>
                  </a:cubicBezTo>
                  <a:lnTo>
                    <a:pt x="2221" y="4958"/>
                  </a:lnTo>
                  <a:cubicBezTo>
                    <a:pt x="2366" y="4942"/>
                    <a:pt x="2478" y="4846"/>
                    <a:pt x="2510" y="4701"/>
                  </a:cubicBezTo>
                  <a:cubicBezTo>
                    <a:pt x="2526" y="4557"/>
                    <a:pt x="2446" y="4413"/>
                    <a:pt x="2302" y="4364"/>
                  </a:cubicBezTo>
                  <a:cubicBezTo>
                    <a:pt x="2045" y="4284"/>
                    <a:pt x="1804" y="4172"/>
                    <a:pt x="1596" y="4012"/>
                  </a:cubicBezTo>
                  <a:cubicBezTo>
                    <a:pt x="1371" y="3803"/>
                    <a:pt x="1195" y="3562"/>
                    <a:pt x="1082" y="3274"/>
                  </a:cubicBezTo>
                  <a:lnTo>
                    <a:pt x="1082" y="3274"/>
                  </a:lnTo>
                  <a:cubicBezTo>
                    <a:pt x="1243" y="3322"/>
                    <a:pt x="1403" y="3338"/>
                    <a:pt x="1564" y="3338"/>
                  </a:cubicBezTo>
                  <a:cubicBezTo>
                    <a:pt x="1852" y="3338"/>
                    <a:pt x="1965" y="2969"/>
                    <a:pt x="1740" y="2792"/>
                  </a:cubicBezTo>
                  <a:cubicBezTo>
                    <a:pt x="1500" y="2632"/>
                    <a:pt x="1307" y="2423"/>
                    <a:pt x="1179" y="2167"/>
                  </a:cubicBezTo>
                  <a:cubicBezTo>
                    <a:pt x="1066" y="1862"/>
                    <a:pt x="1034" y="1525"/>
                    <a:pt x="1082" y="1204"/>
                  </a:cubicBezTo>
                  <a:lnTo>
                    <a:pt x="1082" y="1204"/>
                  </a:lnTo>
                  <a:cubicBezTo>
                    <a:pt x="1483" y="1573"/>
                    <a:pt x="1949" y="1878"/>
                    <a:pt x="2430" y="2102"/>
                  </a:cubicBezTo>
                  <a:cubicBezTo>
                    <a:pt x="3136" y="2487"/>
                    <a:pt x="3922" y="2712"/>
                    <a:pt x="4708" y="2792"/>
                  </a:cubicBezTo>
                  <a:cubicBezTo>
                    <a:pt x="4731" y="2804"/>
                    <a:pt x="4754" y="2815"/>
                    <a:pt x="4776" y="2815"/>
                  </a:cubicBezTo>
                  <a:cubicBezTo>
                    <a:pt x="4786" y="2815"/>
                    <a:pt x="4795" y="2813"/>
                    <a:pt x="4804" y="2808"/>
                  </a:cubicBezTo>
                  <a:cubicBezTo>
                    <a:pt x="4965" y="2808"/>
                    <a:pt x="5109" y="2680"/>
                    <a:pt x="5109" y="2503"/>
                  </a:cubicBezTo>
                  <a:cubicBezTo>
                    <a:pt x="5109" y="2471"/>
                    <a:pt x="5109" y="2423"/>
                    <a:pt x="5093" y="2375"/>
                  </a:cubicBezTo>
                  <a:cubicBezTo>
                    <a:pt x="5045" y="2215"/>
                    <a:pt x="5029" y="2054"/>
                    <a:pt x="5029" y="1894"/>
                  </a:cubicBezTo>
                  <a:cubicBezTo>
                    <a:pt x="5029" y="1172"/>
                    <a:pt x="5719" y="594"/>
                    <a:pt x="6569" y="594"/>
                  </a:cubicBezTo>
                  <a:cubicBezTo>
                    <a:pt x="6588" y="594"/>
                    <a:pt x="6607" y="593"/>
                    <a:pt x="6626" y="593"/>
                  </a:cubicBezTo>
                  <a:close/>
                  <a:moveTo>
                    <a:pt x="6585" y="1"/>
                  </a:moveTo>
                  <a:cubicBezTo>
                    <a:pt x="5414" y="1"/>
                    <a:pt x="4452" y="851"/>
                    <a:pt x="4452" y="1910"/>
                  </a:cubicBezTo>
                  <a:cubicBezTo>
                    <a:pt x="4452" y="1958"/>
                    <a:pt x="4452" y="2070"/>
                    <a:pt x="4468" y="2183"/>
                  </a:cubicBezTo>
                  <a:cubicBezTo>
                    <a:pt x="3858" y="2070"/>
                    <a:pt x="3264" y="1862"/>
                    <a:pt x="2719" y="1573"/>
                  </a:cubicBezTo>
                  <a:cubicBezTo>
                    <a:pt x="1580" y="995"/>
                    <a:pt x="1355" y="594"/>
                    <a:pt x="1323" y="514"/>
                  </a:cubicBezTo>
                  <a:cubicBezTo>
                    <a:pt x="1307" y="402"/>
                    <a:pt x="1227" y="306"/>
                    <a:pt x="1114" y="273"/>
                  </a:cubicBezTo>
                  <a:cubicBezTo>
                    <a:pt x="1091" y="267"/>
                    <a:pt x="1067" y="264"/>
                    <a:pt x="1043" y="264"/>
                  </a:cubicBezTo>
                  <a:cubicBezTo>
                    <a:pt x="951" y="264"/>
                    <a:pt x="857" y="310"/>
                    <a:pt x="794" y="386"/>
                  </a:cubicBezTo>
                  <a:cubicBezTo>
                    <a:pt x="457" y="739"/>
                    <a:pt x="360" y="1701"/>
                    <a:pt x="617" y="2391"/>
                  </a:cubicBezTo>
                  <a:cubicBezTo>
                    <a:pt x="633" y="2439"/>
                    <a:pt x="665" y="2471"/>
                    <a:pt x="681" y="2519"/>
                  </a:cubicBezTo>
                  <a:cubicBezTo>
                    <a:pt x="601" y="2552"/>
                    <a:pt x="521" y="2616"/>
                    <a:pt x="489" y="2696"/>
                  </a:cubicBezTo>
                  <a:cubicBezTo>
                    <a:pt x="264" y="3225"/>
                    <a:pt x="681" y="3979"/>
                    <a:pt x="1195" y="4461"/>
                  </a:cubicBezTo>
                  <a:cubicBezTo>
                    <a:pt x="1131" y="4509"/>
                    <a:pt x="1098" y="4589"/>
                    <a:pt x="1098" y="4669"/>
                  </a:cubicBezTo>
                  <a:cubicBezTo>
                    <a:pt x="1050" y="5343"/>
                    <a:pt x="1820" y="5792"/>
                    <a:pt x="2398" y="6049"/>
                  </a:cubicBezTo>
                  <a:cubicBezTo>
                    <a:pt x="2045" y="6211"/>
                    <a:pt x="1658" y="6294"/>
                    <a:pt x="1271" y="6294"/>
                  </a:cubicBezTo>
                  <a:cubicBezTo>
                    <a:pt x="1007" y="6294"/>
                    <a:pt x="742" y="6255"/>
                    <a:pt x="489" y="6177"/>
                  </a:cubicBezTo>
                  <a:cubicBezTo>
                    <a:pt x="457" y="6167"/>
                    <a:pt x="426" y="6163"/>
                    <a:pt x="397" y="6163"/>
                  </a:cubicBezTo>
                  <a:cubicBezTo>
                    <a:pt x="145" y="6163"/>
                    <a:pt x="1" y="6504"/>
                    <a:pt x="216" y="6691"/>
                  </a:cubicBezTo>
                  <a:cubicBezTo>
                    <a:pt x="1066" y="7413"/>
                    <a:pt x="2141" y="7830"/>
                    <a:pt x="3264" y="7862"/>
                  </a:cubicBezTo>
                  <a:lnTo>
                    <a:pt x="3489" y="7862"/>
                  </a:lnTo>
                  <a:cubicBezTo>
                    <a:pt x="6730" y="7685"/>
                    <a:pt x="8527" y="4958"/>
                    <a:pt x="8703" y="2295"/>
                  </a:cubicBezTo>
                  <a:cubicBezTo>
                    <a:pt x="8831" y="2183"/>
                    <a:pt x="8960" y="2070"/>
                    <a:pt x="9072" y="1958"/>
                  </a:cubicBezTo>
                  <a:cubicBezTo>
                    <a:pt x="9297" y="1733"/>
                    <a:pt x="9473" y="1477"/>
                    <a:pt x="9634" y="1204"/>
                  </a:cubicBezTo>
                  <a:cubicBezTo>
                    <a:pt x="9746" y="1007"/>
                    <a:pt x="9587" y="772"/>
                    <a:pt x="9373" y="772"/>
                  </a:cubicBezTo>
                  <a:cubicBezTo>
                    <a:pt x="9343" y="772"/>
                    <a:pt x="9312" y="777"/>
                    <a:pt x="9281" y="787"/>
                  </a:cubicBezTo>
                  <a:cubicBezTo>
                    <a:pt x="9313" y="723"/>
                    <a:pt x="9329" y="675"/>
                    <a:pt x="9361" y="626"/>
                  </a:cubicBezTo>
                  <a:cubicBezTo>
                    <a:pt x="9393" y="514"/>
                    <a:pt x="9377" y="386"/>
                    <a:pt x="9329" y="289"/>
                  </a:cubicBezTo>
                  <a:lnTo>
                    <a:pt x="9329" y="273"/>
                  </a:lnTo>
                  <a:lnTo>
                    <a:pt x="9313" y="257"/>
                  </a:lnTo>
                  <a:cubicBezTo>
                    <a:pt x="9297" y="225"/>
                    <a:pt x="9265" y="193"/>
                    <a:pt x="9232" y="177"/>
                  </a:cubicBezTo>
                  <a:cubicBezTo>
                    <a:pt x="9184" y="145"/>
                    <a:pt x="9136" y="129"/>
                    <a:pt x="9088" y="129"/>
                  </a:cubicBezTo>
                  <a:lnTo>
                    <a:pt x="9024" y="129"/>
                  </a:lnTo>
                  <a:lnTo>
                    <a:pt x="8976" y="145"/>
                  </a:lnTo>
                  <a:lnTo>
                    <a:pt x="8960" y="145"/>
                  </a:lnTo>
                  <a:lnTo>
                    <a:pt x="8366" y="386"/>
                  </a:lnTo>
                  <a:lnTo>
                    <a:pt x="8061" y="530"/>
                  </a:lnTo>
                  <a:cubicBezTo>
                    <a:pt x="7644" y="193"/>
                    <a:pt x="7131" y="1"/>
                    <a:pt x="6585"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5"/>
            <p:cNvSpPr/>
            <p:nvPr/>
          </p:nvSpPr>
          <p:spPr>
            <a:xfrm>
              <a:off x="6316575" y="2635500"/>
              <a:ext cx="170075" cy="313250"/>
            </a:xfrm>
            <a:custGeom>
              <a:avLst/>
              <a:gdLst/>
              <a:ahLst/>
              <a:cxnLst/>
              <a:rect l="l" t="t" r="r" b="b"/>
              <a:pathLst>
                <a:path w="6803" h="12530" extrusionOk="0">
                  <a:moveTo>
                    <a:pt x="4862" y="610"/>
                  </a:moveTo>
                  <a:cubicBezTo>
                    <a:pt x="5407" y="610"/>
                    <a:pt x="5905" y="642"/>
                    <a:pt x="6209" y="658"/>
                  </a:cubicBezTo>
                  <a:lnTo>
                    <a:pt x="6193" y="1989"/>
                  </a:lnTo>
                  <a:lnTo>
                    <a:pt x="5375" y="1989"/>
                  </a:lnTo>
                  <a:cubicBezTo>
                    <a:pt x="4172" y="1989"/>
                    <a:pt x="4027" y="2743"/>
                    <a:pt x="4027" y="3321"/>
                  </a:cubicBezTo>
                  <a:lnTo>
                    <a:pt x="4027" y="4669"/>
                  </a:lnTo>
                  <a:cubicBezTo>
                    <a:pt x="4027" y="4845"/>
                    <a:pt x="4156" y="4973"/>
                    <a:pt x="4332" y="4973"/>
                  </a:cubicBezTo>
                  <a:lnTo>
                    <a:pt x="6081" y="4973"/>
                  </a:lnTo>
                  <a:lnTo>
                    <a:pt x="5889" y="6498"/>
                  </a:lnTo>
                  <a:lnTo>
                    <a:pt x="4332" y="6498"/>
                  </a:lnTo>
                  <a:cubicBezTo>
                    <a:pt x="4172" y="6498"/>
                    <a:pt x="4027" y="6626"/>
                    <a:pt x="4027" y="6786"/>
                  </a:cubicBezTo>
                  <a:lnTo>
                    <a:pt x="4027" y="11936"/>
                  </a:lnTo>
                  <a:lnTo>
                    <a:pt x="2439" y="11936"/>
                  </a:lnTo>
                  <a:lnTo>
                    <a:pt x="2439" y="6786"/>
                  </a:lnTo>
                  <a:cubicBezTo>
                    <a:pt x="2439" y="6626"/>
                    <a:pt x="2311" y="6498"/>
                    <a:pt x="2150" y="6498"/>
                  </a:cubicBezTo>
                  <a:lnTo>
                    <a:pt x="610" y="6498"/>
                  </a:lnTo>
                  <a:lnTo>
                    <a:pt x="610" y="4973"/>
                  </a:lnTo>
                  <a:lnTo>
                    <a:pt x="2150" y="4973"/>
                  </a:lnTo>
                  <a:cubicBezTo>
                    <a:pt x="2311" y="4973"/>
                    <a:pt x="2439" y="4845"/>
                    <a:pt x="2439" y="4669"/>
                  </a:cubicBezTo>
                  <a:lnTo>
                    <a:pt x="2439" y="3112"/>
                  </a:lnTo>
                  <a:cubicBezTo>
                    <a:pt x="2439" y="1540"/>
                    <a:pt x="3354" y="610"/>
                    <a:pt x="4862" y="610"/>
                  </a:cubicBezTo>
                  <a:close/>
                  <a:moveTo>
                    <a:pt x="4862" y="0"/>
                  </a:moveTo>
                  <a:cubicBezTo>
                    <a:pt x="3001" y="0"/>
                    <a:pt x="1846" y="1203"/>
                    <a:pt x="1846" y="3112"/>
                  </a:cubicBezTo>
                  <a:lnTo>
                    <a:pt x="1846" y="4380"/>
                  </a:lnTo>
                  <a:lnTo>
                    <a:pt x="305" y="4380"/>
                  </a:lnTo>
                  <a:cubicBezTo>
                    <a:pt x="145" y="4380"/>
                    <a:pt x="1" y="4508"/>
                    <a:pt x="1" y="4669"/>
                  </a:cubicBezTo>
                  <a:lnTo>
                    <a:pt x="1" y="6786"/>
                  </a:lnTo>
                  <a:cubicBezTo>
                    <a:pt x="1" y="6963"/>
                    <a:pt x="145" y="7091"/>
                    <a:pt x="305" y="7091"/>
                  </a:cubicBezTo>
                  <a:lnTo>
                    <a:pt x="1846" y="7091"/>
                  </a:lnTo>
                  <a:lnTo>
                    <a:pt x="1846" y="12225"/>
                  </a:lnTo>
                  <a:cubicBezTo>
                    <a:pt x="1846" y="12401"/>
                    <a:pt x="1974" y="12530"/>
                    <a:pt x="2134" y="12530"/>
                  </a:cubicBezTo>
                  <a:lnTo>
                    <a:pt x="4332" y="12530"/>
                  </a:lnTo>
                  <a:cubicBezTo>
                    <a:pt x="4493" y="12530"/>
                    <a:pt x="4637" y="12401"/>
                    <a:pt x="4637" y="12225"/>
                  </a:cubicBezTo>
                  <a:lnTo>
                    <a:pt x="4637" y="7091"/>
                  </a:lnTo>
                  <a:lnTo>
                    <a:pt x="6161" y="7091"/>
                  </a:lnTo>
                  <a:cubicBezTo>
                    <a:pt x="6306" y="7091"/>
                    <a:pt x="6434" y="6979"/>
                    <a:pt x="6450" y="6834"/>
                  </a:cubicBezTo>
                  <a:lnTo>
                    <a:pt x="6723" y="4717"/>
                  </a:lnTo>
                  <a:cubicBezTo>
                    <a:pt x="6739" y="4621"/>
                    <a:pt x="6707" y="4540"/>
                    <a:pt x="6659" y="4476"/>
                  </a:cubicBezTo>
                  <a:cubicBezTo>
                    <a:pt x="6594" y="4412"/>
                    <a:pt x="6514" y="4380"/>
                    <a:pt x="6434" y="4380"/>
                  </a:cubicBezTo>
                  <a:lnTo>
                    <a:pt x="4621" y="4380"/>
                  </a:lnTo>
                  <a:lnTo>
                    <a:pt x="4621" y="3321"/>
                  </a:lnTo>
                  <a:cubicBezTo>
                    <a:pt x="4621" y="2824"/>
                    <a:pt x="4701" y="2583"/>
                    <a:pt x="5375" y="2583"/>
                  </a:cubicBezTo>
                  <a:lnTo>
                    <a:pt x="6498" y="2583"/>
                  </a:lnTo>
                  <a:cubicBezTo>
                    <a:pt x="6659" y="2583"/>
                    <a:pt x="6803" y="2455"/>
                    <a:pt x="6803" y="2294"/>
                  </a:cubicBezTo>
                  <a:lnTo>
                    <a:pt x="6803" y="385"/>
                  </a:lnTo>
                  <a:cubicBezTo>
                    <a:pt x="6803" y="241"/>
                    <a:pt x="6691" y="112"/>
                    <a:pt x="6546" y="96"/>
                  </a:cubicBezTo>
                  <a:cubicBezTo>
                    <a:pt x="5985" y="32"/>
                    <a:pt x="5423" y="0"/>
                    <a:pt x="4862"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5"/>
            <p:cNvSpPr/>
            <p:nvPr/>
          </p:nvSpPr>
          <p:spPr>
            <a:xfrm>
              <a:off x="2710000" y="2124925"/>
              <a:ext cx="170100" cy="313250"/>
            </a:xfrm>
            <a:custGeom>
              <a:avLst/>
              <a:gdLst/>
              <a:ahLst/>
              <a:cxnLst/>
              <a:rect l="l" t="t" r="r" b="b"/>
              <a:pathLst>
                <a:path w="6804" h="12530" extrusionOk="0">
                  <a:moveTo>
                    <a:pt x="4878" y="610"/>
                  </a:moveTo>
                  <a:cubicBezTo>
                    <a:pt x="5407" y="610"/>
                    <a:pt x="5905" y="626"/>
                    <a:pt x="6210" y="658"/>
                  </a:cubicBezTo>
                  <a:lnTo>
                    <a:pt x="6210" y="1989"/>
                  </a:lnTo>
                  <a:lnTo>
                    <a:pt x="5391" y="1989"/>
                  </a:lnTo>
                  <a:cubicBezTo>
                    <a:pt x="4188" y="1989"/>
                    <a:pt x="4044" y="2743"/>
                    <a:pt x="4044" y="3321"/>
                  </a:cubicBezTo>
                  <a:lnTo>
                    <a:pt x="4044" y="4669"/>
                  </a:lnTo>
                  <a:cubicBezTo>
                    <a:pt x="4044" y="4829"/>
                    <a:pt x="4172" y="4973"/>
                    <a:pt x="4333" y="4973"/>
                  </a:cubicBezTo>
                  <a:lnTo>
                    <a:pt x="6097" y="4973"/>
                  </a:lnTo>
                  <a:lnTo>
                    <a:pt x="5889" y="6482"/>
                  </a:lnTo>
                  <a:lnTo>
                    <a:pt x="4333" y="6482"/>
                  </a:lnTo>
                  <a:cubicBezTo>
                    <a:pt x="4172" y="6482"/>
                    <a:pt x="4028" y="6626"/>
                    <a:pt x="4028" y="6786"/>
                  </a:cubicBezTo>
                  <a:lnTo>
                    <a:pt x="4028" y="11920"/>
                  </a:lnTo>
                  <a:lnTo>
                    <a:pt x="2439" y="11920"/>
                  </a:lnTo>
                  <a:lnTo>
                    <a:pt x="2439" y="6786"/>
                  </a:lnTo>
                  <a:cubicBezTo>
                    <a:pt x="2439" y="6626"/>
                    <a:pt x="2311" y="6482"/>
                    <a:pt x="2151" y="6482"/>
                  </a:cubicBezTo>
                  <a:lnTo>
                    <a:pt x="610" y="6482"/>
                  </a:lnTo>
                  <a:lnTo>
                    <a:pt x="627" y="4973"/>
                  </a:lnTo>
                  <a:lnTo>
                    <a:pt x="2151" y="4973"/>
                  </a:lnTo>
                  <a:cubicBezTo>
                    <a:pt x="2311" y="4973"/>
                    <a:pt x="2455" y="4829"/>
                    <a:pt x="2455" y="4669"/>
                  </a:cubicBezTo>
                  <a:lnTo>
                    <a:pt x="2455" y="3112"/>
                  </a:lnTo>
                  <a:cubicBezTo>
                    <a:pt x="2455" y="1540"/>
                    <a:pt x="3354" y="610"/>
                    <a:pt x="4878" y="610"/>
                  </a:cubicBezTo>
                  <a:close/>
                  <a:moveTo>
                    <a:pt x="4862" y="0"/>
                  </a:moveTo>
                  <a:cubicBezTo>
                    <a:pt x="3001" y="0"/>
                    <a:pt x="1846" y="1187"/>
                    <a:pt x="1846" y="3112"/>
                  </a:cubicBezTo>
                  <a:lnTo>
                    <a:pt x="1846" y="4364"/>
                  </a:lnTo>
                  <a:lnTo>
                    <a:pt x="306" y="4364"/>
                  </a:lnTo>
                  <a:cubicBezTo>
                    <a:pt x="145" y="4364"/>
                    <a:pt x="17" y="4508"/>
                    <a:pt x="17" y="4669"/>
                  </a:cubicBezTo>
                  <a:lnTo>
                    <a:pt x="17" y="6786"/>
                  </a:lnTo>
                  <a:cubicBezTo>
                    <a:pt x="1" y="6963"/>
                    <a:pt x="145" y="7091"/>
                    <a:pt x="322" y="7091"/>
                  </a:cubicBezTo>
                  <a:lnTo>
                    <a:pt x="1846" y="7091"/>
                  </a:lnTo>
                  <a:lnTo>
                    <a:pt x="1846" y="12225"/>
                  </a:lnTo>
                  <a:cubicBezTo>
                    <a:pt x="1846" y="12385"/>
                    <a:pt x="1990" y="12530"/>
                    <a:pt x="2151" y="12530"/>
                  </a:cubicBezTo>
                  <a:lnTo>
                    <a:pt x="4333" y="12530"/>
                  </a:lnTo>
                  <a:cubicBezTo>
                    <a:pt x="4509" y="12530"/>
                    <a:pt x="4637" y="12385"/>
                    <a:pt x="4637" y="12225"/>
                  </a:cubicBezTo>
                  <a:lnTo>
                    <a:pt x="4637" y="7091"/>
                  </a:lnTo>
                  <a:lnTo>
                    <a:pt x="6162" y="7091"/>
                  </a:lnTo>
                  <a:cubicBezTo>
                    <a:pt x="6322" y="7091"/>
                    <a:pt x="6450" y="6979"/>
                    <a:pt x="6466" y="6818"/>
                  </a:cubicBezTo>
                  <a:lnTo>
                    <a:pt x="6739" y="4701"/>
                  </a:lnTo>
                  <a:cubicBezTo>
                    <a:pt x="6755" y="4524"/>
                    <a:pt x="6611" y="4364"/>
                    <a:pt x="6434" y="4364"/>
                  </a:cubicBezTo>
                  <a:lnTo>
                    <a:pt x="4637" y="4364"/>
                  </a:lnTo>
                  <a:lnTo>
                    <a:pt x="4637" y="3321"/>
                  </a:lnTo>
                  <a:cubicBezTo>
                    <a:pt x="4637" y="2824"/>
                    <a:pt x="4702" y="2583"/>
                    <a:pt x="5375" y="2583"/>
                  </a:cubicBezTo>
                  <a:lnTo>
                    <a:pt x="6498" y="2583"/>
                  </a:lnTo>
                  <a:cubicBezTo>
                    <a:pt x="6675" y="2583"/>
                    <a:pt x="6803" y="2455"/>
                    <a:pt x="6803" y="2278"/>
                  </a:cubicBezTo>
                  <a:lnTo>
                    <a:pt x="6803" y="385"/>
                  </a:lnTo>
                  <a:cubicBezTo>
                    <a:pt x="6803" y="241"/>
                    <a:pt x="6691" y="112"/>
                    <a:pt x="6547" y="80"/>
                  </a:cubicBezTo>
                  <a:cubicBezTo>
                    <a:pt x="5985" y="32"/>
                    <a:pt x="5424" y="0"/>
                    <a:pt x="4862"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5"/>
            <p:cNvSpPr/>
            <p:nvPr/>
          </p:nvSpPr>
          <p:spPr>
            <a:xfrm>
              <a:off x="3755650" y="2694350"/>
              <a:ext cx="154825" cy="284100"/>
            </a:xfrm>
            <a:custGeom>
              <a:avLst/>
              <a:gdLst/>
              <a:ahLst/>
              <a:cxnLst/>
              <a:rect l="l" t="t" r="r" b="b"/>
              <a:pathLst>
                <a:path w="6193" h="11364" extrusionOk="0">
                  <a:moveTo>
                    <a:pt x="4412" y="614"/>
                  </a:moveTo>
                  <a:cubicBezTo>
                    <a:pt x="4893" y="614"/>
                    <a:pt x="5311" y="630"/>
                    <a:pt x="5599" y="646"/>
                  </a:cubicBezTo>
                  <a:lnTo>
                    <a:pt x="5583" y="1785"/>
                  </a:lnTo>
                  <a:lnTo>
                    <a:pt x="4877" y="1785"/>
                  </a:lnTo>
                  <a:cubicBezTo>
                    <a:pt x="3754" y="1785"/>
                    <a:pt x="3626" y="2491"/>
                    <a:pt x="3626" y="3021"/>
                  </a:cubicBezTo>
                  <a:lnTo>
                    <a:pt x="3626" y="4240"/>
                  </a:lnTo>
                  <a:cubicBezTo>
                    <a:pt x="3626" y="4400"/>
                    <a:pt x="3770" y="4545"/>
                    <a:pt x="3931" y="4545"/>
                  </a:cubicBezTo>
                  <a:lnTo>
                    <a:pt x="5487" y="4545"/>
                  </a:lnTo>
                  <a:lnTo>
                    <a:pt x="5311" y="5860"/>
                  </a:lnTo>
                  <a:lnTo>
                    <a:pt x="3931" y="5860"/>
                  </a:lnTo>
                  <a:cubicBezTo>
                    <a:pt x="3770" y="5860"/>
                    <a:pt x="3626" y="5989"/>
                    <a:pt x="3626" y="6149"/>
                  </a:cubicBezTo>
                  <a:lnTo>
                    <a:pt x="3626" y="10769"/>
                  </a:lnTo>
                  <a:lnTo>
                    <a:pt x="2246" y="10769"/>
                  </a:lnTo>
                  <a:lnTo>
                    <a:pt x="2246" y="6149"/>
                  </a:lnTo>
                  <a:cubicBezTo>
                    <a:pt x="2246" y="5989"/>
                    <a:pt x="2118" y="5860"/>
                    <a:pt x="1957" y="5860"/>
                  </a:cubicBezTo>
                  <a:lnTo>
                    <a:pt x="610" y="5860"/>
                  </a:lnTo>
                  <a:lnTo>
                    <a:pt x="610" y="4545"/>
                  </a:lnTo>
                  <a:lnTo>
                    <a:pt x="1957" y="4545"/>
                  </a:lnTo>
                  <a:cubicBezTo>
                    <a:pt x="2118" y="4545"/>
                    <a:pt x="2262" y="4400"/>
                    <a:pt x="2262" y="4240"/>
                  </a:cubicBezTo>
                  <a:lnTo>
                    <a:pt x="2262" y="2844"/>
                  </a:lnTo>
                  <a:cubicBezTo>
                    <a:pt x="2262" y="1432"/>
                    <a:pt x="3064" y="614"/>
                    <a:pt x="4412" y="614"/>
                  </a:cubicBezTo>
                  <a:close/>
                  <a:moveTo>
                    <a:pt x="4684" y="0"/>
                  </a:moveTo>
                  <a:cubicBezTo>
                    <a:pt x="4593" y="0"/>
                    <a:pt x="4503" y="2"/>
                    <a:pt x="4412" y="4"/>
                  </a:cubicBezTo>
                  <a:cubicBezTo>
                    <a:pt x="2711" y="4"/>
                    <a:pt x="1653" y="1079"/>
                    <a:pt x="1653" y="2828"/>
                  </a:cubicBezTo>
                  <a:lnTo>
                    <a:pt x="1653" y="3935"/>
                  </a:lnTo>
                  <a:lnTo>
                    <a:pt x="305" y="3935"/>
                  </a:lnTo>
                  <a:cubicBezTo>
                    <a:pt x="128" y="3935"/>
                    <a:pt x="0" y="4079"/>
                    <a:pt x="0" y="4240"/>
                  </a:cubicBezTo>
                  <a:lnTo>
                    <a:pt x="0" y="6149"/>
                  </a:lnTo>
                  <a:cubicBezTo>
                    <a:pt x="0" y="6325"/>
                    <a:pt x="128" y="6454"/>
                    <a:pt x="305" y="6454"/>
                  </a:cubicBezTo>
                  <a:lnTo>
                    <a:pt x="1653" y="6454"/>
                  </a:lnTo>
                  <a:lnTo>
                    <a:pt x="1653" y="11074"/>
                  </a:lnTo>
                  <a:cubicBezTo>
                    <a:pt x="1653" y="11235"/>
                    <a:pt x="1781" y="11363"/>
                    <a:pt x="1957" y="11363"/>
                  </a:cubicBezTo>
                  <a:lnTo>
                    <a:pt x="3931" y="11363"/>
                  </a:lnTo>
                  <a:cubicBezTo>
                    <a:pt x="4091" y="11363"/>
                    <a:pt x="4236" y="11235"/>
                    <a:pt x="4236" y="11074"/>
                  </a:cubicBezTo>
                  <a:lnTo>
                    <a:pt x="4236" y="6454"/>
                  </a:lnTo>
                  <a:lnTo>
                    <a:pt x="5583" y="6454"/>
                  </a:lnTo>
                  <a:cubicBezTo>
                    <a:pt x="5728" y="6454"/>
                    <a:pt x="5856" y="6342"/>
                    <a:pt x="5872" y="6197"/>
                  </a:cubicBezTo>
                  <a:lnTo>
                    <a:pt x="6129" y="4272"/>
                  </a:lnTo>
                  <a:cubicBezTo>
                    <a:pt x="6129" y="4192"/>
                    <a:pt x="6113" y="4111"/>
                    <a:pt x="6049" y="4047"/>
                  </a:cubicBezTo>
                  <a:cubicBezTo>
                    <a:pt x="6000" y="3983"/>
                    <a:pt x="5920" y="3935"/>
                    <a:pt x="5824" y="3935"/>
                  </a:cubicBezTo>
                  <a:lnTo>
                    <a:pt x="4236" y="3935"/>
                  </a:lnTo>
                  <a:lnTo>
                    <a:pt x="4236" y="3021"/>
                  </a:lnTo>
                  <a:cubicBezTo>
                    <a:pt x="4236" y="2587"/>
                    <a:pt x="4300" y="2395"/>
                    <a:pt x="4877" y="2395"/>
                  </a:cubicBezTo>
                  <a:lnTo>
                    <a:pt x="5904" y="2395"/>
                  </a:lnTo>
                  <a:cubicBezTo>
                    <a:pt x="6065" y="2395"/>
                    <a:pt x="6193" y="2250"/>
                    <a:pt x="6193" y="2090"/>
                  </a:cubicBezTo>
                  <a:lnTo>
                    <a:pt x="6193" y="373"/>
                  </a:lnTo>
                  <a:cubicBezTo>
                    <a:pt x="6193" y="229"/>
                    <a:pt x="6081" y="85"/>
                    <a:pt x="5936" y="69"/>
                  </a:cubicBezTo>
                  <a:cubicBezTo>
                    <a:pt x="5514" y="29"/>
                    <a:pt x="5102" y="0"/>
                    <a:pt x="4684"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5"/>
            <p:cNvSpPr/>
            <p:nvPr/>
          </p:nvSpPr>
          <p:spPr>
            <a:xfrm>
              <a:off x="1137750" y="2240425"/>
              <a:ext cx="362200" cy="341350"/>
            </a:xfrm>
            <a:custGeom>
              <a:avLst/>
              <a:gdLst/>
              <a:ahLst/>
              <a:cxnLst/>
              <a:rect l="l" t="t" r="r" b="b"/>
              <a:pathLst>
                <a:path w="14488" h="13654" extrusionOk="0">
                  <a:moveTo>
                    <a:pt x="6821" y="623"/>
                  </a:moveTo>
                  <a:cubicBezTo>
                    <a:pt x="7779" y="623"/>
                    <a:pt x="8747" y="844"/>
                    <a:pt x="9643" y="1300"/>
                  </a:cubicBezTo>
                  <a:cubicBezTo>
                    <a:pt x="12210" y="2599"/>
                    <a:pt x="13541" y="5503"/>
                    <a:pt x="12867" y="8295"/>
                  </a:cubicBezTo>
                  <a:cubicBezTo>
                    <a:pt x="12196" y="11075"/>
                    <a:pt x="9711" y="13044"/>
                    <a:pt x="6854" y="13044"/>
                  </a:cubicBezTo>
                  <a:cubicBezTo>
                    <a:pt x="6842" y="13044"/>
                    <a:pt x="6831" y="13044"/>
                    <a:pt x="6819" y="13044"/>
                  </a:cubicBezTo>
                  <a:cubicBezTo>
                    <a:pt x="5728" y="13044"/>
                    <a:pt x="4653" y="12755"/>
                    <a:pt x="3707" y="12209"/>
                  </a:cubicBezTo>
                  <a:cubicBezTo>
                    <a:pt x="3658" y="12193"/>
                    <a:pt x="3610" y="12177"/>
                    <a:pt x="3562" y="12177"/>
                  </a:cubicBezTo>
                  <a:cubicBezTo>
                    <a:pt x="3530" y="12177"/>
                    <a:pt x="3498" y="12177"/>
                    <a:pt x="3466" y="12193"/>
                  </a:cubicBezTo>
                  <a:lnTo>
                    <a:pt x="1412" y="12899"/>
                  </a:lnTo>
                  <a:lnTo>
                    <a:pt x="1412" y="12899"/>
                  </a:lnTo>
                  <a:lnTo>
                    <a:pt x="1829" y="10717"/>
                  </a:lnTo>
                  <a:cubicBezTo>
                    <a:pt x="1845" y="10637"/>
                    <a:pt x="1829" y="10557"/>
                    <a:pt x="1781" y="10477"/>
                  </a:cubicBezTo>
                  <a:cubicBezTo>
                    <a:pt x="97" y="8150"/>
                    <a:pt x="225" y="4974"/>
                    <a:pt x="2102" y="2792"/>
                  </a:cubicBezTo>
                  <a:cubicBezTo>
                    <a:pt x="3310" y="1376"/>
                    <a:pt x="5050" y="623"/>
                    <a:pt x="6821" y="623"/>
                  </a:cubicBezTo>
                  <a:close/>
                  <a:moveTo>
                    <a:pt x="6819" y="0"/>
                  </a:moveTo>
                  <a:cubicBezTo>
                    <a:pt x="3049" y="17"/>
                    <a:pt x="0" y="3065"/>
                    <a:pt x="0" y="6819"/>
                  </a:cubicBezTo>
                  <a:cubicBezTo>
                    <a:pt x="0" y="8215"/>
                    <a:pt x="418" y="9578"/>
                    <a:pt x="1220" y="10717"/>
                  </a:cubicBezTo>
                  <a:lnTo>
                    <a:pt x="722" y="13300"/>
                  </a:lnTo>
                  <a:cubicBezTo>
                    <a:pt x="690" y="13397"/>
                    <a:pt x="738" y="13509"/>
                    <a:pt x="819" y="13573"/>
                  </a:cubicBezTo>
                  <a:cubicBezTo>
                    <a:pt x="867" y="13621"/>
                    <a:pt x="947" y="13653"/>
                    <a:pt x="1011" y="13653"/>
                  </a:cubicBezTo>
                  <a:cubicBezTo>
                    <a:pt x="1043" y="13653"/>
                    <a:pt x="1075" y="13653"/>
                    <a:pt x="1107" y="13637"/>
                  </a:cubicBezTo>
                  <a:lnTo>
                    <a:pt x="3514" y="12803"/>
                  </a:lnTo>
                  <a:cubicBezTo>
                    <a:pt x="4561" y="13376"/>
                    <a:pt x="5677" y="13642"/>
                    <a:pt x="6771" y="13642"/>
                  </a:cubicBezTo>
                  <a:cubicBezTo>
                    <a:pt x="9752" y="13642"/>
                    <a:pt x="12571" y="11665"/>
                    <a:pt x="13381" y="8519"/>
                  </a:cubicBezTo>
                  <a:cubicBezTo>
                    <a:pt x="14488" y="4220"/>
                    <a:pt x="11263" y="17"/>
                    <a:pt x="6819"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5"/>
            <p:cNvSpPr/>
            <p:nvPr/>
          </p:nvSpPr>
          <p:spPr>
            <a:xfrm>
              <a:off x="1199125" y="2311600"/>
              <a:ext cx="216600" cy="199575"/>
            </a:xfrm>
            <a:custGeom>
              <a:avLst/>
              <a:gdLst/>
              <a:ahLst/>
              <a:cxnLst/>
              <a:rect l="l" t="t" r="r" b="b"/>
              <a:pathLst>
                <a:path w="8664" h="7983" extrusionOk="0">
                  <a:moveTo>
                    <a:pt x="1817" y="581"/>
                  </a:moveTo>
                  <a:cubicBezTo>
                    <a:pt x="1900" y="581"/>
                    <a:pt x="1981" y="599"/>
                    <a:pt x="2054" y="635"/>
                  </a:cubicBezTo>
                  <a:cubicBezTo>
                    <a:pt x="2150" y="795"/>
                    <a:pt x="2503" y="1662"/>
                    <a:pt x="2711" y="2191"/>
                  </a:cubicBezTo>
                  <a:cubicBezTo>
                    <a:pt x="2744" y="2255"/>
                    <a:pt x="2728" y="2335"/>
                    <a:pt x="2695" y="2400"/>
                  </a:cubicBezTo>
                  <a:cubicBezTo>
                    <a:pt x="2567" y="2576"/>
                    <a:pt x="2423" y="2737"/>
                    <a:pt x="2278" y="2897"/>
                  </a:cubicBezTo>
                  <a:lnTo>
                    <a:pt x="2246" y="2913"/>
                  </a:lnTo>
                  <a:cubicBezTo>
                    <a:pt x="2054" y="3170"/>
                    <a:pt x="2054" y="3507"/>
                    <a:pt x="2246" y="3763"/>
                  </a:cubicBezTo>
                  <a:cubicBezTo>
                    <a:pt x="2278" y="3795"/>
                    <a:pt x="2310" y="3860"/>
                    <a:pt x="2359" y="3908"/>
                  </a:cubicBezTo>
                  <a:cubicBezTo>
                    <a:pt x="2631" y="4325"/>
                    <a:pt x="2968" y="4726"/>
                    <a:pt x="3321" y="5079"/>
                  </a:cubicBezTo>
                  <a:cubicBezTo>
                    <a:pt x="3947" y="5705"/>
                    <a:pt x="5086" y="6138"/>
                    <a:pt x="5134" y="6154"/>
                  </a:cubicBezTo>
                  <a:lnTo>
                    <a:pt x="5198" y="6170"/>
                  </a:lnTo>
                  <a:cubicBezTo>
                    <a:pt x="5220" y="6172"/>
                    <a:pt x="5242" y="6173"/>
                    <a:pt x="5264" y="6173"/>
                  </a:cubicBezTo>
                  <a:cubicBezTo>
                    <a:pt x="5421" y="6173"/>
                    <a:pt x="5585" y="6122"/>
                    <a:pt x="5712" y="6009"/>
                  </a:cubicBezTo>
                  <a:cubicBezTo>
                    <a:pt x="5824" y="5897"/>
                    <a:pt x="6289" y="5303"/>
                    <a:pt x="6385" y="5175"/>
                  </a:cubicBezTo>
                  <a:cubicBezTo>
                    <a:pt x="6385" y="5175"/>
                    <a:pt x="6400" y="5161"/>
                    <a:pt x="6433" y="5161"/>
                  </a:cubicBezTo>
                  <a:cubicBezTo>
                    <a:pt x="6450" y="5161"/>
                    <a:pt x="6471" y="5164"/>
                    <a:pt x="6498" y="5175"/>
                  </a:cubicBezTo>
                  <a:cubicBezTo>
                    <a:pt x="6770" y="5303"/>
                    <a:pt x="7894" y="5865"/>
                    <a:pt x="8038" y="5945"/>
                  </a:cubicBezTo>
                  <a:cubicBezTo>
                    <a:pt x="8038" y="5945"/>
                    <a:pt x="8038" y="5945"/>
                    <a:pt x="8038" y="5961"/>
                  </a:cubicBezTo>
                  <a:cubicBezTo>
                    <a:pt x="8038" y="6218"/>
                    <a:pt x="7974" y="6475"/>
                    <a:pt x="7861" y="6699"/>
                  </a:cubicBezTo>
                  <a:lnTo>
                    <a:pt x="7845" y="6715"/>
                  </a:lnTo>
                  <a:cubicBezTo>
                    <a:pt x="7653" y="6892"/>
                    <a:pt x="7188" y="7373"/>
                    <a:pt x="6514" y="7373"/>
                  </a:cubicBezTo>
                  <a:cubicBezTo>
                    <a:pt x="5840" y="7373"/>
                    <a:pt x="3915" y="6763"/>
                    <a:pt x="2904" y="5753"/>
                  </a:cubicBezTo>
                  <a:cubicBezTo>
                    <a:pt x="1990" y="4838"/>
                    <a:pt x="1011" y="3763"/>
                    <a:pt x="802" y="2849"/>
                  </a:cubicBezTo>
                  <a:cubicBezTo>
                    <a:pt x="578" y="1886"/>
                    <a:pt x="642" y="1565"/>
                    <a:pt x="834" y="1293"/>
                  </a:cubicBezTo>
                  <a:lnTo>
                    <a:pt x="850" y="1261"/>
                  </a:lnTo>
                  <a:cubicBezTo>
                    <a:pt x="1027" y="956"/>
                    <a:pt x="1316" y="635"/>
                    <a:pt x="1428" y="603"/>
                  </a:cubicBezTo>
                  <a:cubicBezTo>
                    <a:pt x="1524" y="587"/>
                    <a:pt x="1621" y="587"/>
                    <a:pt x="1733" y="587"/>
                  </a:cubicBezTo>
                  <a:cubicBezTo>
                    <a:pt x="1761" y="583"/>
                    <a:pt x="1789" y="581"/>
                    <a:pt x="1817" y="581"/>
                  </a:cubicBezTo>
                  <a:close/>
                  <a:moveTo>
                    <a:pt x="1743" y="0"/>
                  </a:moveTo>
                  <a:cubicBezTo>
                    <a:pt x="1627" y="0"/>
                    <a:pt x="1501" y="9"/>
                    <a:pt x="1364" y="25"/>
                  </a:cubicBezTo>
                  <a:cubicBezTo>
                    <a:pt x="899" y="73"/>
                    <a:pt x="481" y="747"/>
                    <a:pt x="353" y="972"/>
                  </a:cubicBezTo>
                  <a:cubicBezTo>
                    <a:pt x="32" y="1453"/>
                    <a:pt x="0" y="1950"/>
                    <a:pt x="225" y="2977"/>
                  </a:cubicBezTo>
                  <a:cubicBezTo>
                    <a:pt x="465" y="4036"/>
                    <a:pt x="1460" y="5143"/>
                    <a:pt x="2487" y="6186"/>
                  </a:cubicBezTo>
                  <a:cubicBezTo>
                    <a:pt x="3594" y="7277"/>
                    <a:pt x="5615" y="7983"/>
                    <a:pt x="6514" y="7983"/>
                  </a:cubicBezTo>
                  <a:cubicBezTo>
                    <a:pt x="7428" y="7983"/>
                    <a:pt x="8038" y="7389"/>
                    <a:pt x="8263" y="7148"/>
                  </a:cubicBezTo>
                  <a:lnTo>
                    <a:pt x="8295" y="7132"/>
                  </a:lnTo>
                  <a:cubicBezTo>
                    <a:pt x="8583" y="6828"/>
                    <a:pt x="8648" y="6122"/>
                    <a:pt x="8648" y="5961"/>
                  </a:cubicBezTo>
                  <a:cubicBezTo>
                    <a:pt x="8664" y="5721"/>
                    <a:pt x="8535" y="5496"/>
                    <a:pt x="8327" y="5400"/>
                  </a:cubicBezTo>
                  <a:cubicBezTo>
                    <a:pt x="8198" y="5336"/>
                    <a:pt x="7043" y="4758"/>
                    <a:pt x="6754" y="4630"/>
                  </a:cubicBezTo>
                  <a:cubicBezTo>
                    <a:pt x="6653" y="4579"/>
                    <a:pt x="6544" y="4554"/>
                    <a:pt x="6436" y="4554"/>
                  </a:cubicBezTo>
                  <a:cubicBezTo>
                    <a:pt x="6238" y="4554"/>
                    <a:pt x="6045" y="4639"/>
                    <a:pt x="5920" y="4806"/>
                  </a:cubicBezTo>
                  <a:cubicBezTo>
                    <a:pt x="5647" y="5143"/>
                    <a:pt x="5343" y="5512"/>
                    <a:pt x="5294" y="5560"/>
                  </a:cubicBezTo>
                  <a:cubicBezTo>
                    <a:pt x="5086" y="5480"/>
                    <a:pt x="4220" y="5111"/>
                    <a:pt x="3754" y="4646"/>
                  </a:cubicBezTo>
                  <a:cubicBezTo>
                    <a:pt x="3417" y="4309"/>
                    <a:pt x="3113" y="3940"/>
                    <a:pt x="2840" y="3555"/>
                  </a:cubicBezTo>
                  <a:cubicBezTo>
                    <a:pt x="2808" y="3491"/>
                    <a:pt x="2760" y="3442"/>
                    <a:pt x="2728" y="3394"/>
                  </a:cubicBezTo>
                  <a:cubicBezTo>
                    <a:pt x="2711" y="3362"/>
                    <a:pt x="2695" y="3330"/>
                    <a:pt x="2728" y="3282"/>
                  </a:cubicBezTo>
                  <a:cubicBezTo>
                    <a:pt x="2904" y="3106"/>
                    <a:pt x="3064" y="2913"/>
                    <a:pt x="3209" y="2704"/>
                  </a:cubicBezTo>
                  <a:cubicBezTo>
                    <a:pt x="3353" y="2480"/>
                    <a:pt x="3385" y="2207"/>
                    <a:pt x="3289" y="1966"/>
                  </a:cubicBezTo>
                  <a:cubicBezTo>
                    <a:pt x="3241" y="1822"/>
                    <a:pt x="2728" y="587"/>
                    <a:pt x="2599" y="362"/>
                  </a:cubicBezTo>
                  <a:cubicBezTo>
                    <a:pt x="2472" y="121"/>
                    <a:pt x="2184" y="0"/>
                    <a:pt x="1743"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5"/>
            <p:cNvSpPr/>
            <p:nvPr/>
          </p:nvSpPr>
          <p:spPr>
            <a:xfrm>
              <a:off x="4905950" y="1957675"/>
              <a:ext cx="340950" cy="166050"/>
            </a:xfrm>
            <a:custGeom>
              <a:avLst/>
              <a:gdLst/>
              <a:ahLst/>
              <a:cxnLst/>
              <a:rect l="l" t="t" r="r" b="b"/>
              <a:pathLst>
                <a:path w="13638" h="6642" extrusionOk="0">
                  <a:moveTo>
                    <a:pt x="1" y="0"/>
                  </a:moveTo>
                  <a:cubicBezTo>
                    <a:pt x="33" y="1332"/>
                    <a:pt x="466" y="2631"/>
                    <a:pt x="1220" y="3722"/>
                  </a:cubicBezTo>
                  <a:lnTo>
                    <a:pt x="723" y="6273"/>
                  </a:lnTo>
                  <a:cubicBezTo>
                    <a:pt x="707" y="6385"/>
                    <a:pt x="739" y="6498"/>
                    <a:pt x="835" y="6562"/>
                  </a:cubicBezTo>
                  <a:cubicBezTo>
                    <a:pt x="883" y="6610"/>
                    <a:pt x="947" y="6642"/>
                    <a:pt x="1028" y="6642"/>
                  </a:cubicBezTo>
                  <a:cubicBezTo>
                    <a:pt x="1060" y="6642"/>
                    <a:pt x="1092" y="6626"/>
                    <a:pt x="1124" y="6626"/>
                  </a:cubicBezTo>
                  <a:lnTo>
                    <a:pt x="3530" y="5792"/>
                  </a:lnTo>
                  <a:cubicBezTo>
                    <a:pt x="4541" y="6337"/>
                    <a:pt x="5664" y="6642"/>
                    <a:pt x="6819" y="6642"/>
                  </a:cubicBezTo>
                  <a:cubicBezTo>
                    <a:pt x="10509" y="6626"/>
                    <a:pt x="13541" y="3690"/>
                    <a:pt x="13638" y="0"/>
                  </a:cubicBezTo>
                  <a:lnTo>
                    <a:pt x="13044" y="0"/>
                  </a:lnTo>
                  <a:cubicBezTo>
                    <a:pt x="12932" y="3353"/>
                    <a:pt x="10188" y="6032"/>
                    <a:pt x="6819" y="6032"/>
                  </a:cubicBezTo>
                  <a:cubicBezTo>
                    <a:pt x="5728" y="6032"/>
                    <a:pt x="4669" y="5743"/>
                    <a:pt x="3723" y="5198"/>
                  </a:cubicBezTo>
                  <a:cubicBezTo>
                    <a:pt x="3675" y="5166"/>
                    <a:pt x="3627" y="5166"/>
                    <a:pt x="3562" y="5166"/>
                  </a:cubicBezTo>
                  <a:cubicBezTo>
                    <a:pt x="3530" y="5166"/>
                    <a:pt x="3498" y="5166"/>
                    <a:pt x="3466" y="5182"/>
                  </a:cubicBezTo>
                  <a:lnTo>
                    <a:pt x="1413" y="5888"/>
                  </a:lnTo>
                  <a:lnTo>
                    <a:pt x="1846" y="3706"/>
                  </a:lnTo>
                  <a:cubicBezTo>
                    <a:pt x="1862" y="3626"/>
                    <a:pt x="1846" y="3530"/>
                    <a:pt x="1798" y="3465"/>
                  </a:cubicBezTo>
                  <a:cubicBezTo>
                    <a:pt x="1060" y="2455"/>
                    <a:pt x="642" y="1251"/>
                    <a:pt x="610"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5"/>
            <p:cNvSpPr/>
            <p:nvPr/>
          </p:nvSpPr>
          <p:spPr>
            <a:xfrm>
              <a:off x="4986575" y="1957675"/>
              <a:ext cx="197350" cy="95475"/>
            </a:xfrm>
            <a:custGeom>
              <a:avLst/>
              <a:gdLst/>
              <a:ahLst/>
              <a:cxnLst/>
              <a:rect l="l" t="t" r="r" b="b"/>
              <a:pathLst>
                <a:path w="7894" h="3819" extrusionOk="0">
                  <a:moveTo>
                    <a:pt x="0" y="0"/>
                  </a:moveTo>
                  <a:cubicBezTo>
                    <a:pt x="514" y="722"/>
                    <a:pt x="1091" y="1396"/>
                    <a:pt x="1733" y="2005"/>
                  </a:cubicBezTo>
                  <a:cubicBezTo>
                    <a:pt x="2824" y="3112"/>
                    <a:pt x="4846" y="3818"/>
                    <a:pt x="5760" y="3818"/>
                  </a:cubicBezTo>
                  <a:cubicBezTo>
                    <a:pt x="6675" y="3818"/>
                    <a:pt x="7268" y="3209"/>
                    <a:pt x="7509" y="2984"/>
                  </a:cubicBezTo>
                  <a:lnTo>
                    <a:pt x="7525" y="2952"/>
                  </a:lnTo>
                  <a:cubicBezTo>
                    <a:pt x="7814" y="2663"/>
                    <a:pt x="7878" y="1941"/>
                    <a:pt x="7878" y="1781"/>
                  </a:cubicBezTo>
                  <a:cubicBezTo>
                    <a:pt x="7894" y="1540"/>
                    <a:pt x="7766" y="1332"/>
                    <a:pt x="7557" y="1219"/>
                  </a:cubicBezTo>
                  <a:cubicBezTo>
                    <a:pt x="7445" y="1171"/>
                    <a:pt x="6273" y="594"/>
                    <a:pt x="5985" y="449"/>
                  </a:cubicBezTo>
                  <a:cubicBezTo>
                    <a:pt x="5888" y="406"/>
                    <a:pt x="5787" y="385"/>
                    <a:pt x="5686" y="385"/>
                  </a:cubicBezTo>
                  <a:cubicBezTo>
                    <a:pt x="5486" y="385"/>
                    <a:pt x="5289" y="471"/>
                    <a:pt x="5150" y="642"/>
                  </a:cubicBezTo>
                  <a:cubicBezTo>
                    <a:pt x="4894" y="979"/>
                    <a:pt x="4573" y="1348"/>
                    <a:pt x="4541" y="1396"/>
                  </a:cubicBezTo>
                  <a:cubicBezTo>
                    <a:pt x="4316" y="1316"/>
                    <a:pt x="3450" y="947"/>
                    <a:pt x="2985" y="481"/>
                  </a:cubicBezTo>
                  <a:cubicBezTo>
                    <a:pt x="2808" y="305"/>
                    <a:pt x="2664" y="144"/>
                    <a:pt x="2551" y="0"/>
                  </a:cubicBezTo>
                  <a:lnTo>
                    <a:pt x="1781" y="0"/>
                  </a:lnTo>
                  <a:cubicBezTo>
                    <a:pt x="2022" y="321"/>
                    <a:pt x="2279" y="626"/>
                    <a:pt x="2567" y="914"/>
                  </a:cubicBezTo>
                  <a:cubicBezTo>
                    <a:pt x="3193" y="1524"/>
                    <a:pt x="4332" y="1957"/>
                    <a:pt x="4364" y="1973"/>
                  </a:cubicBezTo>
                  <a:cubicBezTo>
                    <a:pt x="4396" y="1989"/>
                    <a:pt x="4412" y="1989"/>
                    <a:pt x="4428" y="1989"/>
                  </a:cubicBezTo>
                  <a:cubicBezTo>
                    <a:pt x="4462" y="1995"/>
                    <a:pt x="4495" y="1998"/>
                    <a:pt x="4527" y="1998"/>
                  </a:cubicBezTo>
                  <a:cubicBezTo>
                    <a:pt x="4685" y="1998"/>
                    <a:pt x="4836" y="1935"/>
                    <a:pt x="4942" y="1829"/>
                  </a:cubicBezTo>
                  <a:cubicBezTo>
                    <a:pt x="5054" y="1717"/>
                    <a:pt x="5535" y="1123"/>
                    <a:pt x="5616" y="1011"/>
                  </a:cubicBezTo>
                  <a:cubicBezTo>
                    <a:pt x="5634" y="992"/>
                    <a:pt x="5659" y="984"/>
                    <a:pt x="5685" y="984"/>
                  </a:cubicBezTo>
                  <a:cubicBezTo>
                    <a:pt x="5704" y="984"/>
                    <a:pt x="5724" y="988"/>
                    <a:pt x="5744" y="995"/>
                  </a:cubicBezTo>
                  <a:cubicBezTo>
                    <a:pt x="6001" y="1123"/>
                    <a:pt x="7124" y="1685"/>
                    <a:pt x="7284" y="1765"/>
                  </a:cubicBezTo>
                  <a:cubicBezTo>
                    <a:pt x="7284" y="1765"/>
                    <a:pt x="7284" y="1765"/>
                    <a:pt x="7284" y="1781"/>
                  </a:cubicBezTo>
                  <a:cubicBezTo>
                    <a:pt x="7284" y="2037"/>
                    <a:pt x="7220" y="2294"/>
                    <a:pt x="7092" y="2535"/>
                  </a:cubicBezTo>
                  <a:lnTo>
                    <a:pt x="7076" y="2551"/>
                  </a:lnTo>
                  <a:cubicBezTo>
                    <a:pt x="6899" y="2727"/>
                    <a:pt x="6418" y="3209"/>
                    <a:pt x="5760" y="3209"/>
                  </a:cubicBezTo>
                  <a:cubicBezTo>
                    <a:pt x="5086" y="3209"/>
                    <a:pt x="3161" y="2583"/>
                    <a:pt x="2150" y="1588"/>
                  </a:cubicBezTo>
                  <a:cubicBezTo>
                    <a:pt x="1637" y="1091"/>
                    <a:pt x="1172" y="562"/>
                    <a:pt x="738"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5"/>
            <p:cNvSpPr/>
            <p:nvPr/>
          </p:nvSpPr>
          <p:spPr>
            <a:xfrm>
              <a:off x="5287000" y="3191375"/>
              <a:ext cx="39725" cy="34025"/>
            </a:xfrm>
            <a:custGeom>
              <a:avLst/>
              <a:gdLst/>
              <a:ahLst/>
              <a:cxnLst/>
              <a:rect l="l" t="t" r="r" b="b"/>
              <a:pathLst>
                <a:path w="1589" h="1361" extrusionOk="0">
                  <a:moveTo>
                    <a:pt x="898" y="1"/>
                  </a:moveTo>
                  <a:cubicBezTo>
                    <a:pt x="305" y="1"/>
                    <a:pt x="0" y="739"/>
                    <a:pt x="417" y="1156"/>
                  </a:cubicBezTo>
                  <a:cubicBezTo>
                    <a:pt x="558" y="1297"/>
                    <a:pt x="732" y="1360"/>
                    <a:pt x="902" y="1360"/>
                  </a:cubicBezTo>
                  <a:cubicBezTo>
                    <a:pt x="1253" y="1360"/>
                    <a:pt x="1588" y="1091"/>
                    <a:pt x="1588" y="691"/>
                  </a:cubicBezTo>
                  <a:cubicBezTo>
                    <a:pt x="1588" y="306"/>
                    <a:pt x="1284" y="1"/>
                    <a:pt x="898"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5"/>
            <p:cNvSpPr/>
            <p:nvPr/>
          </p:nvSpPr>
          <p:spPr>
            <a:xfrm>
              <a:off x="5129425" y="3213850"/>
              <a:ext cx="176450" cy="109125"/>
            </a:xfrm>
            <a:custGeom>
              <a:avLst/>
              <a:gdLst/>
              <a:ahLst/>
              <a:cxnLst/>
              <a:rect l="l" t="t" r="r" b="b"/>
              <a:pathLst>
                <a:path w="7058" h="4365" extrusionOk="0">
                  <a:moveTo>
                    <a:pt x="3809" y="0"/>
                  </a:moveTo>
                  <a:cubicBezTo>
                    <a:pt x="1559" y="0"/>
                    <a:pt x="1" y="2270"/>
                    <a:pt x="816" y="4364"/>
                  </a:cubicBezTo>
                  <a:lnTo>
                    <a:pt x="1442" y="4284"/>
                  </a:lnTo>
                  <a:cubicBezTo>
                    <a:pt x="704" y="2632"/>
                    <a:pt x="1811" y="754"/>
                    <a:pt x="3608" y="594"/>
                  </a:cubicBezTo>
                  <a:cubicBezTo>
                    <a:pt x="3681" y="588"/>
                    <a:pt x="3753" y="585"/>
                    <a:pt x="3825" y="585"/>
                  </a:cubicBezTo>
                  <a:cubicBezTo>
                    <a:pt x="5516" y="585"/>
                    <a:pt x="6798" y="2189"/>
                    <a:pt x="6367" y="3867"/>
                  </a:cubicBezTo>
                  <a:cubicBezTo>
                    <a:pt x="6576" y="3867"/>
                    <a:pt x="6784" y="3851"/>
                    <a:pt x="6993" y="3835"/>
                  </a:cubicBezTo>
                  <a:cubicBezTo>
                    <a:pt x="7025" y="3626"/>
                    <a:pt x="7057" y="3434"/>
                    <a:pt x="7057" y="3225"/>
                  </a:cubicBezTo>
                  <a:cubicBezTo>
                    <a:pt x="7057" y="1444"/>
                    <a:pt x="5613" y="0"/>
                    <a:pt x="3832" y="0"/>
                  </a:cubicBezTo>
                  <a:cubicBezTo>
                    <a:pt x="3824" y="0"/>
                    <a:pt x="3817" y="0"/>
                    <a:pt x="3809"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5"/>
            <p:cNvSpPr/>
            <p:nvPr/>
          </p:nvSpPr>
          <p:spPr>
            <a:xfrm>
              <a:off x="5068800" y="3144450"/>
              <a:ext cx="312475" cy="191350"/>
            </a:xfrm>
            <a:custGeom>
              <a:avLst/>
              <a:gdLst/>
              <a:ahLst/>
              <a:cxnLst/>
              <a:rect l="l" t="t" r="r" b="b"/>
              <a:pathLst>
                <a:path w="12499" h="7654" extrusionOk="0">
                  <a:moveTo>
                    <a:pt x="4348" y="1"/>
                  </a:moveTo>
                  <a:cubicBezTo>
                    <a:pt x="1942" y="1"/>
                    <a:pt x="0" y="1942"/>
                    <a:pt x="0" y="4349"/>
                  </a:cubicBezTo>
                  <a:lnTo>
                    <a:pt x="0" y="7654"/>
                  </a:lnTo>
                  <a:lnTo>
                    <a:pt x="594" y="7557"/>
                  </a:lnTo>
                  <a:lnTo>
                    <a:pt x="594" y="4349"/>
                  </a:lnTo>
                  <a:cubicBezTo>
                    <a:pt x="610" y="2279"/>
                    <a:pt x="2279" y="595"/>
                    <a:pt x="4348" y="595"/>
                  </a:cubicBezTo>
                  <a:lnTo>
                    <a:pt x="8150" y="595"/>
                  </a:lnTo>
                  <a:cubicBezTo>
                    <a:pt x="10220" y="595"/>
                    <a:pt x="11905" y="2279"/>
                    <a:pt x="11905" y="4349"/>
                  </a:cubicBezTo>
                  <a:lnTo>
                    <a:pt x="11905" y="6563"/>
                  </a:lnTo>
                  <a:lnTo>
                    <a:pt x="12498" y="6563"/>
                  </a:lnTo>
                  <a:lnTo>
                    <a:pt x="12498" y="4333"/>
                  </a:lnTo>
                  <a:cubicBezTo>
                    <a:pt x="12498" y="1942"/>
                    <a:pt x="10557" y="1"/>
                    <a:pt x="8150"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5"/>
            <p:cNvSpPr/>
            <p:nvPr/>
          </p:nvSpPr>
          <p:spPr>
            <a:xfrm>
              <a:off x="3192125" y="1957675"/>
              <a:ext cx="165650" cy="115125"/>
            </a:xfrm>
            <a:custGeom>
              <a:avLst/>
              <a:gdLst/>
              <a:ahLst/>
              <a:cxnLst/>
              <a:rect l="l" t="t" r="r" b="b"/>
              <a:pathLst>
                <a:path w="6626" h="4605" extrusionOk="0">
                  <a:moveTo>
                    <a:pt x="401" y="0"/>
                  </a:moveTo>
                  <a:cubicBezTo>
                    <a:pt x="193" y="433"/>
                    <a:pt x="80" y="898"/>
                    <a:pt x="80" y="1380"/>
                  </a:cubicBezTo>
                  <a:cubicBezTo>
                    <a:pt x="96" y="3161"/>
                    <a:pt x="1524" y="4588"/>
                    <a:pt x="3305" y="4604"/>
                  </a:cubicBezTo>
                  <a:cubicBezTo>
                    <a:pt x="5086" y="4588"/>
                    <a:pt x="6530" y="3161"/>
                    <a:pt x="6530" y="1380"/>
                  </a:cubicBezTo>
                  <a:cubicBezTo>
                    <a:pt x="6530" y="898"/>
                    <a:pt x="6417" y="433"/>
                    <a:pt x="6225" y="0"/>
                  </a:cubicBezTo>
                  <a:lnTo>
                    <a:pt x="5535" y="0"/>
                  </a:lnTo>
                  <a:cubicBezTo>
                    <a:pt x="6626" y="1749"/>
                    <a:pt x="5359" y="4011"/>
                    <a:pt x="3305" y="4011"/>
                  </a:cubicBezTo>
                  <a:cubicBezTo>
                    <a:pt x="1251" y="4011"/>
                    <a:pt x="0" y="1749"/>
                    <a:pt x="1091"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5"/>
            <p:cNvSpPr/>
            <p:nvPr/>
          </p:nvSpPr>
          <p:spPr>
            <a:xfrm>
              <a:off x="3118725" y="1957675"/>
              <a:ext cx="312450" cy="183300"/>
            </a:xfrm>
            <a:custGeom>
              <a:avLst/>
              <a:gdLst/>
              <a:ahLst/>
              <a:cxnLst/>
              <a:rect l="l" t="t" r="r" b="b"/>
              <a:pathLst>
                <a:path w="12498" h="7332" extrusionOk="0">
                  <a:moveTo>
                    <a:pt x="0" y="0"/>
                  </a:moveTo>
                  <a:lnTo>
                    <a:pt x="0" y="2984"/>
                  </a:lnTo>
                  <a:cubicBezTo>
                    <a:pt x="0" y="5391"/>
                    <a:pt x="1941" y="7332"/>
                    <a:pt x="4348" y="7332"/>
                  </a:cubicBezTo>
                  <a:lnTo>
                    <a:pt x="8150" y="7332"/>
                  </a:lnTo>
                  <a:cubicBezTo>
                    <a:pt x="10557" y="7332"/>
                    <a:pt x="12498" y="5391"/>
                    <a:pt x="12498" y="2984"/>
                  </a:cubicBezTo>
                  <a:lnTo>
                    <a:pt x="12498" y="0"/>
                  </a:lnTo>
                  <a:lnTo>
                    <a:pt x="11888" y="0"/>
                  </a:lnTo>
                  <a:lnTo>
                    <a:pt x="11888" y="2984"/>
                  </a:lnTo>
                  <a:cubicBezTo>
                    <a:pt x="11888" y="5054"/>
                    <a:pt x="10220" y="6738"/>
                    <a:pt x="8150" y="6738"/>
                  </a:cubicBezTo>
                  <a:lnTo>
                    <a:pt x="4332" y="6738"/>
                  </a:lnTo>
                  <a:cubicBezTo>
                    <a:pt x="2262" y="6722"/>
                    <a:pt x="594" y="5054"/>
                    <a:pt x="594" y="2984"/>
                  </a:cubicBezTo>
                  <a:lnTo>
                    <a:pt x="594" y="0"/>
                  </a:ln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5"/>
            <p:cNvSpPr/>
            <p:nvPr/>
          </p:nvSpPr>
          <p:spPr>
            <a:xfrm>
              <a:off x="2210300" y="2359550"/>
              <a:ext cx="457225" cy="400300"/>
            </a:xfrm>
            <a:custGeom>
              <a:avLst/>
              <a:gdLst/>
              <a:ahLst/>
              <a:cxnLst/>
              <a:rect l="l" t="t" r="r" b="b"/>
              <a:pathLst>
                <a:path w="18289" h="16012" extrusionOk="0">
                  <a:moveTo>
                    <a:pt x="12307" y="333"/>
                  </a:moveTo>
                  <a:cubicBezTo>
                    <a:pt x="13636" y="333"/>
                    <a:pt x="14991" y="826"/>
                    <a:pt x="16090" y="1926"/>
                  </a:cubicBezTo>
                  <a:cubicBezTo>
                    <a:pt x="17646" y="3482"/>
                    <a:pt x="18112" y="5808"/>
                    <a:pt x="17261" y="7829"/>
                  </a:cubicBezTo>
                  <a:cubicBezTo>
                    <a:pt x="16427" y="9851"/>
                    <a:pt x="14454" y="11182"/>
                    <a:pt x="12272" y="11182"/>
                  </a:cubicBezTo>
                  <a:lnTo>
                    <a:pt x="12272" y="11150"/>
                  </a:lnTo>
                  <a:cubicBezTo>
                    <a:pt x="11694" y="11150"/>
                    <a:pt x="11117" y="11070"/>
                    <a:pt x="10555" y="10878"/>
                  </a:cubicBezTo>
                  <a:lnTo>
                    <a:pt x="10475" y="10846"/>
                  </a:lnTo>
                  <a:cubicBezTo>
                    <a:pt x="10411" y="10830"/>
                    <a:pt x="10331" y="10797"/>
                    <a:pt x="10250" y="10765"/>
                  </a:cubicBezTo>
                  <a:lnTo>
                    <a:pt x="10154" y="10717"/>
                  </a:lnTo>
                  <a:lnTo>
                    <a:pt x="9946" y="10637"/>
                  </a:lnTo>
                  <a:lnTo>
                    <a:pt x="9849" y="10589"/>
                  </a:lnTo>
                  <a:cubicBezTo>
                    <a:pt x="9753" y="10541"/>
                    <a:pt x="9673" y="10493"/>
                    <a:pt x="9577" y="10428"/>
                  </a:cubicBezTo>
                  <a:cubicBezTo>
                    <a:pt x="9545" y="10428"/>
                    <a:pt x="9528" y="10412"/>
                    <a:pt x="9512" y="10412"/>
                  </a:cubicBezTo>
                  <a:lnTo>
                    <a:pt x="9480" y="10412"/>
                  </a:lnTo>
                  <a:cubicBezTo>
                    <a:pt x="9472" y="10404"/>
                    <a:pt x="9464" y="10400"/>
                    <a:pt x="9456" y="10400"/>
                  </a:cubicBezTo>
                  <a:cubicBezTo>
                    <a:pt x="9448" y="10400"/>
                    <a:pt x="9440" y="10404"/>
                    <a:pt x="9432" y="10412"/>
                  </a:cubicBezTo>
                  <a:lnTo>
                    <a:pt x="9416" y="10412"/>
                  </a:lnTo>
                  <a:cubicBezTo>
                    <a:pt x="9384" y="10412"/>
                    <a:pt x="9352" y="10412"/>
                    <a:pt x="9320" y="10428"/>
                  </a:cubicBezTo>
                  <a:lnTo>
                    <a:pt x="7587" y="11022"/>
                  </a:lnTo>
                  <a:lnTo>
                    <a:pt x="7587" y="11022"/>
                  </a:lnTo>
                  <a:lnTo>
                    <a:pt x="7956" y="9177"/>
                  </a:lnTo>
                  <a:cubicBezTo>
                    <a:pt x="7956" y="9161"/>
                    <a:pt x="7956" y="9129"/>
                    <a:pt x="7956" y="9113"/>
                  </a:cubicBezTo>
                  <a:cubicBezTo>
                    <a:pt x="7956" y="9049"/>
                    <a:pt x="7924" y="8985"/>
                    <a:pt x="7892" y="8936"/>
                  </a:cubicBezTo>
                  <a:lnTo>
                    <a:pt x="7876" y="8904"/>
                  </a:lnTo>
                  <a:cubicBezTo>
                    <a:pt x="7796" y="8808"/>
                    <a:pt x="7732" y="8712"/>
                    <a:pt x="7667" y="8616"/>
                  </a:cubicBezTo>
                  <a:lnTo>
                    <a:pt x="7587" y="8471"/>
                  </a:lnTo>
                  <a:cubicBezTo>
                    <a:pt x="7539" y="8407"/>
                    <a:pt x="7507" y="8343"/>
                    <a:pt x="7475" y="8279"/>
                  </a:cubicBezTo>
                  <a:cubicBezTo>
                    <a:pt x="7443" y="8214"/>
                    <a:pt x="7411" y="8150"/>
                    <a:pt x="7379" y="8086"/>
                  </a:cubicBezTo>
                  <a:cubicBezTo>
                    <a:pt x="7347" y="8006"/>
                    <a:pt x="7331" y="7990"/>
                    <a:pt x="7314" y="7942"/>
                  </a:cubicBezTo>
                  <a:cubicBezTo>
                    <a:pt x="7298" y="7894"/>
                    <a:pt x="7250" y="7781"/>
                    <a:pt x="7218" y="7717"/>
                  </a:cubicBezTo>
                  <a:cubicBezTo>
                    <a:pt x="7202" y="7669"/>
                    <a:pt x="7186" y="7637"/>
                    <a:pt x="7170" y="7589"/>
                  </a:cubicBezTo>
                  <a:cubicBezTo>
                    <a:pt x="7138" y="7509"/>
                    <a:pt x="7122" y="7428"/>
                    <a:pt x="7090" y="7348"/>
                  </a:cubicBezTo>
                  <a:cubicBezTo>
                    <a:pt x="7074" y="7316"/>
                    <a:pt x="7074" y="7284"/>
                    <a:pt x="7058" y="7252"/>
                  </a:cubicBezTo>
                  <a:cubicBezTo>
                    <a:pt x="6978" y="6931"/>
                    <a:pt x="6913" y="6610"/>
                    <a:pt x="6881" y="6273"/>
                  </a:cubicBezTo>
                  <a:cubicBezTo>
                    <a:pt x="6865" y="6097"/>
                    <a:pt x="6849" y="5936"/>
                    <a:pt x="6849" y="5760"/>
                  </a:cubicBezTo>
                  <a:cubicBezTo>
                    <a:pt x="6849" y="2492"/>
                    <a:pt x="9524" y="333"/>
                    <a:pt x="12307" y="333"/>
                  </a:cubicBezTo>
                  <a:close/>
                  <a:moveTo>
                    <a:pt x="5891" y="6508"/>
                  </a:moveTo>
                  <a:cubicBezTo>
                    <a:pt x="6039" y="6508"/>
                    <a:pt x="6183" y="6522"/>
                    <a:pt x="6336" y="6546"/>
                  </a:cubicBezTo>
                  <a:cubicBezTo>
                    <a:pt x="6336" y="6562"/>
                    <a:pt x="6336" y="6562"/>
                    <a:pt x="6336" y="6578"/>
                  </a:cubicBezTo>
                  <a:cubicBezTo>
                    <a:pt x="6336" y="6658"/>
                    <a:pt x="6352" y="6755"/>
                    <a:pt x="6368" y="6835"/>
                  </a:cubicBezTo>
                  <a:lnTo>
                    <a:pt x="6400" y="6963"/>
                  </a:lnTo>
                  <a:cubicBezTo>
                    <a:pt x="6416" y="7043"/>
                    <a:pt x="6432" y="7140"/>
                    <a:pt x="6464" y="7220"/>
                  </a:cubicBezTo>
                  <a:cubicBezTo>
                    <a:pt x="6464" y="7252"/>
                    <a:pt x="6480" y="7284"/>
                    <a:pt x="6480" y="7316"/>
                  </a:cubicBezTo>
                  <a:cubicBezTo>
                    <a:pt x="6560" y="7605"/>
                    <a:pt x="6657" y="7878"/>
                    <a:pt x="6769" y="8150"/>
                  </a:cubicBezTo>
                  <a:cubicBezTo>
                    <a:pt x="6801" y="8198"/>
                    <a:pt x="6817" y="8247"/>
                    <a:pt x="6833" y="8295"/>
                  </a:cubicBezTo>
                  <a:cubicBezTo>
                    <a:pt x="6865" y="8359"/>
                    <a:pt x="6897" y="8423"/>
                    <a:pt x="6929" y="8503"/>
                  </a:cubicBezTo>
                  <a:lnTo>
                    <a:pt x="7042" y="8696"/>
                  </a:lnTo>
                  <a:cubicBezTo>
                    <a:pt x="7074" y="8760"/>
                    <a:pt x="7090" y="8808"/>
                    <a:pt x="7122" y="8856"/>
                  </a:cubicBezTo>
                  <a:cubicBezTo>
                    <a:pt x="7186" y="8968"/>
                    <a:pt x="7250" y="9049"/>
                    <a:pt x="7331" y="9161"/>
                  </a:cubicBezTo>
                  <a:lnTo>
                    <a:pt x="7347" y="9193"/>
                  </a:lnTo>
                  <a:lnTo>
                    <a:pt x="7042" y="10733"/>
                  </a:lnTo>
                  <a:cubicBezTo>
                    <a:pt x="7010" y="10701"/>
                    <a:pt x="6962" y="10685"/>
                    <a:pt x="6913" y="10685"/>
                  </a:cubicBezTo>
                  <a:cubicBezTo>
                    <a:pt x="6544" y="10701"/>
                    <a:pt x="6544" y="11247"/>
                    <a:pt x="6913" y="11247"/>
                  </a:cubicBezTo>
                  <a:lnTo>
                    <a:pt x="6945" y="11247"/>
                  </a:lnTo>
                  <a:lnTo>
                    <a:pt x="6913" y="11423"/>
                  </a:lnTo>
                  <a:cubicBezTo>
                    <a:pt x="6897" y="11535"/>
                    <a:pt x="6929" y="11648"/>
                    <a:pt x="7010" y="11712"/>
                  </a:cubicBezTo>
                  <a:cubicBezTo>
                    <a:pt x="7042" y="11744"/>
                    <a:pt x="7058" y="11760"/>
                    <a:pt x="7090" y="11760"/>
                  </a:cubicBezTo>
                  <a:lnTo>
                    <a:pt x="7122" y="11760"/>
                  </a:lnTo>
                  <a:cubicBezTo>
                    <a:pt x="7138" y="11776"/>
                    <a:pt x="7170" y="11776"/>
                    <a:pt x="7202" y="11776"/>
                  </a:cubicBezTo>
                  <a:lnTo>
                    <a:pt x="7218" y="11776"/>
                  </a:lnTo>
                  <a:cubicBezTo>
                    <a:pt x="7250" y="11776"/>
                    <a:pt x="7282" y="11776"/>
                    <a:pt x="7314" y="11760"/>
                  </a:cubicBezTo>
                  <a:lnTo>
                    <a:pt x="9400" y="11038"/>
                  </a:lnTo>
                  <a:cubicBezTo>
                    <a:pt x="9528" y="11102"/>
                    <a:pt x="9641" y="11166"/>
                    <a:pt x="9769" y="11215"/>
                  </a:cubicBezTo>
                  <a:cubicBezTo>
                    <a:pt x="9785" y="11231"/>
                    <a:pt x="9817" y="11247"/>
                    <a:pt x="9865" y="11263"/>
                  </a:cubicBezTo>
                  <a:cubicBezTo>
                    <a:pt x="9946" y="11311"/>
                    <a:pt x="10042" y="11343"/>
                    <a:pt x="10122" y="11375"/>
                  </a:cubicBezTo>
                  <a:lnTo>
                    <a:pt x="10154" y="11391"/>
                  </a:lnTo>
                  <a:cubicBezTo>
                    <a:pt x="10074" y="12177"/>
                    <a:pt x="9785" y="12931"/>
                    <a:pt x="9320" y="13557"/>
                  </a:cubicBezTo>
                  <a:cubicBezTo>
                    <a:pt x="9272" y="13621"/>
                    <a:pt x="9256" y="13717"/>
                    <a:pt x="9272" y="13798"/>
                  </a:cubicBezTo>
                  <a:lnTo>
                    <a:pt x="9545" y="15241"/>
                  </a:lnTo>
                  <a:lnTo>
                    <a:pt x="8197" y="14776"/>
                  </a:lnTo>
                  <a:cubicBezTo>
                    <a:pt x="8168" y="14765"/>
                    <a:pt x="8138" y="14759"/>
                    <a:pt x="8108" y="14759"/>
                  </a:cubicBezTo>
                  <a:cubicBezTo>
                    <a:pt x="8052" y="14759"/>
                    <a:pt x="7998" y="14777"/>
                    <a:pt x="7956" y="14808"/>
                  </a:cubicBezTo>
                  <a:cubicBezTo>
                    <a:pt x="7251" y="15215"/>
                    <a:pt x="6490" y="15403"/>
                    <a:pt x="5744" y="15403"/>
                  </a:cubicBezTo>
                  <a:cubicBezTo>
                    <a:pt x="3810" y="15403"/>
                    <a:pt x="1971" y="14135"/>
                    <a:pt x="1427" y="12097"/>
                  </a:cubicBezTo>
                  <a:cubicBezTo>
                    <a:pt x="673" y="9273"/>
                    <a:pt x="2806" y="6514"/>
                    <a:pt x="5726" y="6514"/>
                  </a:cubicBezTo>
                  <a:cubicBezTo>
                    <a:pt x="5782" y="6510"/>
                    <a:pt x="5837" y="6508"/>
                    <a:pt x="5891" y="6508"/>
                  </a:cubicBezTo>
                  <a:close/>
                  <a:moveTo>
                    <a:pt x="12272" y="0"/>
                  </a:moveTo>
                  <a:cubicBezTo>
                    <a:pt x="9063" y="0"/>
                    <a:pt x="6400" y="2535"/>
                    <a:pt x="6272" y="5760"/>
                  </a:cubicBezTo>
                  <a:lnTo>
                    <a:pt x="6272" y="5936"/>
                  </a:lnTo>
                  <a:cubicBezTo>
                    <a:pt x="6079" y="5904"/>
                    <a:pt x="5903" y="5904"/>
                    <a:pt x="5710" y="5904"/>
                  </a:cubicBezTo>
                  <a:cubicBezTo>
                    <a:pt x="5702" y="5904"/>
                    <a:pt x="5693" y="5904"/>
                    <a:pt x="5685" y="5904"/>
                  </a:cubicBezTo>
                  <a:cubicBezTo>
                    <a:pt x="2409" y="5904"/>
                    <a:pt x="1" y="9009"/>
                    <a:pt x="817" y="12193"/>
                  </a:cubicBezTo>
                  <a:cubicBezTo>
                    <a:pt x="1405" y="14532"/>
                    <a:pt x="3500" y="16002"/>
                    <a:pt x="5713" y="16002"/>
                  </a:cubicBezTo>
                  <a:cubicBezTo>
                    <a:pt x="6521" y="16002"/>
                    <a:pt x="7345" y="15806"/>
                    <a:pt x="8117" y="15386"/>
                  </a:cubicBezTo>
                  <a:lnTo>
                    <a:pt x="9849" y="15995"/>
                  </a:lnTo>
                  <a:cubicBezTo>
                    <a:pt x="9881" y="15995"/>
                    <a:pt x="9914" y="16011"/>
                    <a:pt x="9946" y="16011"/>
                  </a:cubicBezTo>
                  <a:cubicBezTo>
                    <a:pt x="10138" y="16011"/>
                    <a:pt x="10266" y="15835"/>
                    <a:pt x="10234" y="15642"/>
                  </a:cubicBezTo>
                  <a:lnTo>
                    <a:pt x="9881" y="13814"/>
                  </a:lnTo>
                  <a:cubicBezTo>
                    <a:pt x="10347" y="13140"/>
                    <a:pt x="10635" y="12370"/>
                    <a:pt x="10732" y="11551"/>
                  </a:cubicBezTo>
                  <a:cubicBezTo>
                    <a:pt x="11229" y="11696"/>
                    <a:pt x="11759" y="11760"/>
                    <a:pt x="12272" y="11760"/>
                  </a:cubicBezTo>
                  <a:cubicBezTo>
                    <a:pt x="15593" y="11760"/>
                    <a:pt x="18272" y="9065"/>
                    <a:pt x="18288" y="5760"/>
                  </a:cubicBezTo>
                  <a:cubicBezTo>
                    <a:pt x="18144" y="2535"/>
                    <a:pt x="15497" y="0"/>
                    <a:pt x="12272"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5"/>
            <p:cNvSpPr/>
            <p:nvPr/>
          </p:nvSpPr>
          <p:spPr>
            <a:xfrm>
              <a:off x="2437675" y="2536825"/>
              <a:ext cx="158850" cy="14875"/>
            </a:xfrm>
            <a:custGeom>
              <a:avLst/>
              <a:gdLst/>
              <a:ahLst/>
              <a:cxnLst/>
              <a:rect l="l" t="t" r="r" b="b"/>
              <a:pathLst>
                <a:path w="6354" h="595" extrusionOk="0">
                  <a:moveTo>
                    <a:pt x="401" y="0"/>
                  </a:moveTo>
                  <a:cubicBezTo>
                    <a:pt x="0" y="0"/>
                    <a:pt x="0" y="594"/>
                    <a:pt x="401" y="594"/>
                  </a:cubicBezTo>
                  <a:lnTo>
                    <a:pt x="5952" y="594"/>
                  </a:lnTo>
                  <a:cubicBezTo>
                    <a:pt x="6354" y="594"/>
                    <a:pt x="6354" y="0"/>
                    <a:pt x="5952"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5"/>
            <p:cNvSpPr/>
            <p:nvPr/>
          </p:nvSpPr>
          <p:spPr>
            <a:xfrm>
              <a:off x="2437675" y="2495925"/>
              <a:ext cx="158850" cy="14850"/>
            </a:xfrm>
            <a:custGeom>
              <a:avLst/>
              <a:gdLst/>
              <a:ahLst/>
              <a:cxnLst/>
              <a:rect l="l" t="t" r="r" b="b"/>
              <a:pathLst>
                <a:path w="6354" h="594" extrusionOk="0">
                  <a:moveTo>
                    <a:pt x="401" y="0"/>
                  </a:moveTo>
                  <a:cubicBezTo>
                    <a:pt x="0" y="0"/>
                    <a:pt x="0" y="594"/>
                    <a:pt x="401" y="594"/>
                  </a:cubicBezTo>
                  <a:lnTo>
                    <a:pt x="5952" y="594"/>
                  </a:lnTo>
                  <a:cubicBezTo>
                    <a:pt x="6354" y="594"/>
                    <a:pt x="6354" y="0"/>
                    <a:pt x="5952"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5"/>
            <p:cNvSpPr/>
            <p:nvPr/>
          </p:nvSpPr>
          <p:spPr>
            <a:xfrm>
              <a:off x="2437675" y="2455000"/>
              <a:ext cx="158850" cy="15275"/>
            </a:xfrm>
            <a:custGeom>
              <a:avLst/>
              <a:gdLst/>
              <a:ahLst/>
              <a:cxnLst/>
              <a:rect l="l" t="t" r="r" b="b"/>
              <a:pathLst>
                <a:path w="6354" h="611" extrusionOk="0">
                  <a:moveTo>
                    <a:pt x="401" y="1"/>
                  </a:moveTo>
                  <a:cubicBezTo>
                    <a:pt x="0" y="1"/>
                    <a:pt x="0" y="610"/>
                    <a:pt x="401" y="610"/>
                  </a:cubicBezTo>
                  <a:lnTo>
                    <a:pt x="5952" y="610"/>
                  </a:lnTo>
                  <a:cubicBezTo>
                    <a:pt x="6354" y="610"/>
                    <a:pt x="6354" y="1"/>
                    <a:pt x="5952" y="1"/>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5"/>
            <p:cNvSpPr/>
            <p:nvPr/>
          </p:nvSpPr>
          <p:spPr>
            <a:xfrm>
              <a:off x="2310925" y="2626275"/>
              <a:ext cx="16475" cy="13900"/>
            </a:xfrm>
            <a:custGeom>
              <a:avLst/>
              <a:gdLst/>
              <a:ahLst/>
              <a:cxnLst/>
              <a:rect l="l" t="t" r="r" b="b"/>
              <a:pathLst>
                <a:path w="659" h="556" extrusionOk="0">
                  <a:moveTo>
                    <a:pt x="370" y="0"/>
                  </a:moveTo>
                  <a:cubicBezTo>
                    <a:pt x="129" y="0"/>
                    <a:pt x="1" y="305"/>
                    <a:pt x="177" y="481"/>
                  </a:cubicBezTo>
                  <a:cubicBezTo>
                    <a:pt x="233" y="532"/>
                    <a:pt x="302" y="556"/>
                    <a:pt x="370" y="556"/>
                  </a:cubicBezTo>
                  <a:cubicBezTo>
                    <a:pt x="517" y="556"/>
                    <a:pt x="658" y="448"/>
                    <a:pt x="658" y="273"/>
                  </a:cubicBezTo>
                  <a:cubicBezTo>
                    <a:pt x="658" y="128"/>
                    <a:pt x="530" y="0"/>
                    <a:pt x="370"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5"/>
            <p:cNvSpPr/>
            <p:nvPr/>
          </p:nvSpPr>
          <p:spPr>
            <a:xfrm>
              <a:off x="2343825" y="2626275"/>
              <a:ext cx="16450" cy="13900"/>
            </a:xfrm>
            <a:custGeom>
              <a:avLst/>
              <a:gdLst/>
              <a:ahLst/>
              <a:cxnLst/>
              <a:rect l="l" t="t" r="r" b="b"/>
              <a:pathLst>
                <a:path w="658" h="556" extrusionOk="0">
                  <a:moveTo>
                    <a:pt x="385" y="0"/>
                  </a:moveTo>
                  <a:cubicBezTo>
                    <a:pt x="128" y="0"/>
                    <a:pt x="0" y="305"/>
                    <a:pt x="177" y="481"/>
                  </a:cubicBezTo>
                  <a:cubicBezTo>
                    <a:pt x="233" y="532"/>
                    <a:pt x="302" y="556"/>
                    <a:pt x="370" y="556"/>
                  </a:cubicBezTo>
                  <a:cubicBezTo>
                    <a:pt x="516" y="556"/>
                    <a:pt x="658" y="448"/>
                    <a:pt x="658" y="273"/>
                  </a:cubicBezTo>
                  <a:cubicBezTo>
                    <a:pt x="658" y="128"/>
                    <a:pt x="530" y="0"/>
                    <a:pt x="385"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5"/>
            <p:cNvSpPr/>
            <p:nvPr/>
          </p:nvSpPr>
          <p:spPr>
            <a:xfrm>
              <a:off x="7152850" y="1957675"/>
              <a:ext cx="34500" cy="8425"/>
            </a:xfrm>
            <a:custGeom>
              <a:avLst/>
              <a:gdLst/>
              <a:ahLst/>
              <a:cxnLst/>
              <a:rect l="l" t="t" r="r" b="b"/>
              <a:pathLst>
                <a:path w="1380" h="337" extrusionOk="0">
                  <a:moveTo>
                    <a:pt x="16" y="0"/>
                  </a:moveTo>
                  <a:cubicBezTo>
                    <a:pt x="0" y="96"/>
                    <a:pt x="48" y="209"/>
                    <a:pt x="129" y="273"/>
                  </a:cubicBezTo>
                  <a:cubicBezTo>
                    <a:pt x="145" y="289"/>
                    <a:pt x="177" y="321"/>
                    <a:pt x="209" y="321"/>
                  </a:cubicBezTo>
                  <a:lnTo>
                    <a:pt x="225" y="321"/>
                  </a:lnTo>
                  <a:cubicBezTo>
                    <a:pt x="257" y="337"/>
                    <a:pt x="273" y="337"/>
                    <a:pt x="305" y="337"/>
                  </a:cubicBezTo>
                  <a:lnTo>
                    <a:pt x="321" y="337"/>
                  </a:lnTo>
                  <a:cubicBezTo>
                    <a:pt x="353" y="337"/>
                    <a:pt x="385" y="337"/>
                    <a:pt x="417" y="321"/>
                  </a:cubicBezTo>
                  <a:lnTo>
                    <a:pt x="1380" y="0"/>
                  </a:ln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5"/>
            <p:cNvSpPr/>
            <p:nvPr/>
          </p:nvSpPr>
          <p:spPr>
            <a:xfrm>
              <a:off x="6998025" y="1957675"/>
              <a:ext cx="340150" cy="114725"/>
            </a:xfrm>
            <a:custGeom>
              <a:avLst/>
              <a:gdLst/>
              <a:ahLst/>
              <a:cxnLst/>
              <a:rect l="l" t="t" r="r" b="b"/>
              <a:pathLst>
                <a:path w="13606" h="4589" extrusionOk="0">
                  <a:moveTo>
                    <a:pt x="0" y="0"/>
                  </a:moveTo>
                  <a:cubicBezTo>
                    <a:pt x="257" y="2599"/>
                    <a:pt x="2423" y="4572"/>
                    <a:pt x="5038" y="4588"/>
                  </a:cubicBezTo>
                  <a:cubicBezTo>
                    <a:pt x="5872" y="4588"/>
                    <a:pt x="6691" y="4380"/>
                    <a:pt x="7445" y="3979"/>
                  </a:cubicBezTo>
                  <a:lnTo>
                    <a:pt x="9161" y="4572"/>
                  </a:lnTo>
                  <a:cubicBezTo>
                    <a:pt x="9193" y="4588"/>
                    <a:pt x="9225" y="4588"/>
                    <a:pt x="9258" y="4588"/>
                  </a:cubicBezTo>
                  <a:cubicBezTo>
                    <a:pt x="9338" y="4588"/>
                    <a:pt x="9402" y="4572"/>
                    <a:pt x="9466" y="4524"/>
                  </a:cubicBezTo>
                  <a:cubicBezTo>
                    <a:pt x="9546" y="4444"/>
                    <a:pt x="9578" y="4348"/>
                    <a:pt x="9562" y="4235"/>
                  </a:cubicBezTo>
                  <a:lnTo>
                    <a:pt x="9209" y="2406"/>
                  </a:lnTo>
                  <a:cubicBezTo>
                    <a:pt x="9659" y="1733"/>
                    <a:pt x="9947" y="947"/>
                    <a:pt x="10044" y="144"/>
                  </a:cubicBezTo>
                  <a:cubicBezTo>
                    <a:pt x="10541" y="273"/>
                    <a:pt x="11054" y="353"/>
                    <a:pt x="11584" y="353"/>
                  </a:cubicBezTo>
                  <a:cubicBezTo>
                    <a:pt x="12274" y="353"/>
                    <a:pt x="12947" y="225"/>
                    <a:pt x="13605" y="0"/>
                  </a:cubicBezTo>
                  <a:lnTo>
                    <a:pt x="9450" y="0"/>
                  </a:lnTo>
                  <a:cubicBezTo>
                    <a:pt x="9370" y="770"/>
                    <a:pt x="9081" y="1524"/>
                    <a:pt x="8632" y="2150"/>
                  </a:cubicBezTo>
                  <a:cubicBezTo>
                    <a:pt x="8584" y="2214"/>
                    <a:pt x="8568" y="2294"/>
                    <a:pt x="8584" y="2390"/>
                  </a:cubicBezTo>
                  <a:lnTo>
                    <a:pt x="8856" y="3834"/>
                  </a:lnTo>
                  <a:lnTo>
                    <a:pt x="7493" y="3369"/>
                  </a:lnTo>
                  <a:cubicBezTo>
                    <a:pt x="7457" y="3355"/>
                    <a:pt x="7421" y="3347"/>
                    <a:pt x="7385" y="3347"/>
                  </a:cubicBezTo>
                  <a:cubicBezTo>
                    <a:pt x="7340" y="3347"/>
                    <a:pt x="7296" y="3359"/>
                    <a:pt x="7252" y="3385"/>
                  </a:cubicBezTo>
                  <a:cubicBezTo>
                    <a:pt x="6578" y="3786"/>
                    <a:pt x="5808" y="3979"/>
                    <a:pt x="5038" y="3995"/>
                  </a:cubicBezTo>
                  <a:cubicBezTo>
                    <a:pt x="2760" y="3979"/>
                    <a:pt x="851" y="2262"/>
                    <a:pt x="610" y="0"/>
                  </a:cubicBez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5"/>
            <p:cNvSpPr/>
            <p:nvPr/>
          </p:nvSpPr>
          <p:spPr>
            <a:xfrm>
              <a:off x="4189225" y="3180550"/>
              <a:ext cx="380250" cy="337350"/>
            </a:xfrm>
            <a:custGeom>
              <a:avLst/>
              <a:gdLst/>
              <a:ahLst/>
              <a:cxnLst/>
              <a:rect l="l" t="t" r="r" b="b"/>
              <a:pathLst>
                <a:path w="15210" h="13494" extrusionOk="0">
                  <a:moveTo>
                    <a:pt x="9353" y="819"/>
                  </a:moveTo>
                  <a:cubicBezTo>
                    <a:pt x="9450" y="867"/>
                    <a:pt x="9562" y="899"/>
                    <a:pt x="9658" y="931"/>
                  </a:cubicBezTo>
                  <a:lnTo>
                    <a:pt x="9658" y="915"/>
                  </a:lnTo>
                  <a:lnTo>
                    <a:pt x="9771" y="963"/>
                  </a:lnTo>
                  <a:cubicBezTo>
                    <a:pt x="10011" y="1060"/>
                    <a:pt x="10252" y="1156"/>
                    <a:pt x="10476" y="1284"/>
                  </a:cubicBezTo>
                  <a:lnTo>
                    <a:pt x="10621" y="1365"/>
                  </a:lnTo>
                  <a:cubicBezTo>
                    <a:pt x="10685" y="1397"/>
                    <a:pt x="10749" y="1429"/>
                    <a:pt x="10829" y="1477"/>
                  </a:cubicBezTo>
                  <a:cubicBezTo>
                    <a:pt x="10894" y="1509"/>
                    <a:pt x="11006" y="1589"/>
                    <a:pt x="11102" y="1653"/>
                  </a:cubicBezTo>
                  <a:lnTo>
                    <a:pt x="11150" y="1685"/>
                  </a:lnTo>
                  <a:cubicBezTo>
                    <a:pt x="10878" y="1894"/>
                    <a:pt x="10573" y="2070"/>
                    <a:pt x="10268" y="2215"/>
                  </a:cubicBezTo>
                  <a:cubicBezTo>
                    <a:pt x="10043" y="1701"/>
                    <a:pt x="9738" y="1236"/>
                    <a:pt x="9353" y="819"/>
                  </a:cubicBezTo>
                  <a:close/>
                  <a:moveTo>
                    <a:pt x="5856" y="835"/>
                  </a:moveTo>
                  <a:lnTo>
                    <a:pt x="5856" y="835"/>
                  </a:lnTo>
                  <a:cubicBezTo>
                    <a:pt x="5487" y="1252"/>
                    <a:pt x="5182" y="1717"/>
                    <a:pt x="4958" y="2231"/>
                  </a:cubicBezTo>
                  <a:cubicBezTo>
                    <a:pt x="4653" y="2070"/>
                    <a:pt x="4348" y="1894"/>
                    <a:pt x="4059" y="1701"/>
                  </a:cubicBezTo>
                  <a:lnTo>
                    <a:pt x="4123" y="1653"/>
                  </a:lnTo>
                  <a:cubicBezTo>
                    <a:pt x="4220" y="1605"/>
                    <a:pt x="4300" y="1541"/>
                    <a:pt x="4396" y="1493"/>
                  </a:cubicBezTo>
                  <a:cubicBezTo>
                    <a:pt x="4476" y="1429"/>
                    <a:pt x="4524" y="1413"/>
                    <a:pt x="4589" y="1365"/>
                  </a:cubicBezTo>
                  <a:lnTo>
                    <a:pt x="4733" y="1284"/>
                  </a:lnTo>
                  <a:cubicBezTo>
                    <a:pt x="4958" y="1172"/>
                    <a:pt x="5198" y="1060"/>
                    <a:pt x="5455" y="963"/>
                  </a:cubicBezTo>
                  <a:lnTo>
                    <a:pt x="5551" y="931"/>
                  </a:lnTo>
                  <a:cubicBezTo>
                    <a:pt x="5647" y="899"/>
                    <a:pt x="5760" y="867"/>
                    <a:pt x="5856" y="835"/>
                  </a:cubicBezTo>
                  <a:close/>
                  <a:moveTo>
                    <a:pt x="7300" y="610"/>
                  </a:moveTo>
                  <a:lnTo>
                    <a:pt x="7300" y="2792"/>
                  </a:lnTo>
                  <a:cubicBezTo>
                    <a:pt x="6690" y="2776"/>
                    <a:pt x="6097" y="2648"/>
                    <a:pt x="5519" y="2439"/>
                  </a:cubicBezTo>
                  <a:cubicBezTo>
                    <a:pt x="6000" y="1445"/>
                    <a:pt x="6626" y="755"/>
                    <a:pt x="7300" y="610"/>
                  </a:cubicBezTo>
                  <a:close/>
                  <a:moveTo>
                    <a:pt x="7910" y="627"/>
                  </a:moveTo>
                  <a:cubicBezTo>
                    <a:pt x="8599" y="771"/>
                    <a:pt x="9225" y="1461"/>
                    <a:pt x="9690" y="2455"/>
                  </a:cubicBezTo>
                  <a:cubicBezTo>
                    <a:pt x="9113" y="2664"/>
                    <a:pt x="8519" y="2792"/>
                    <a:pt x="7910" y="2808"/>
                  </a:cubicBezTo>
                  <a:lnTo>
                    <a:pt x="7910" y="627"/>
                  </a:lnTo>
                  <a:close/>
                  <a:moveTo>
                    <a:pt x="5294" y="3001"/>
                  </a:moveTo>
                  <a:cubicBezTo>
                    <a:pt x="5936" y="3242"/>
                    <a:pt x="6610" y="3370"/>
                    <a:pt x="7300" y="3402"/>
                  </a:cubicBezTo>
                  <a:lnTo>
                    <a:pt x="7300" y="6434"/>
                  </a:lnTo>
                  <a:lnTo>
                    <a:pt x="4685" y="6434"/>
                  </a:lnTo>
                  <a:cubicBezTo>
                    <a:pt x="4701" y="5263"/>
                    <a:pt x="4909" y="4108"/>
                    <a:pt x="5294" y="3001"/>
                  </a:cubicBezTo>
                  <a:close/>
                  <a:moveTo>
                    <a:pt x="3578" y="2086"/>
                  </a:moveTo>
                  <a:cubicBezTo>
                    <a:pt x="3931" y="2359"/>
                    <a:pt x="4316" y="2584"/>
                    <a:pt x="4733" y="2776"/>
                  </a:cubicBezTo>
                  <a:cubicBezTo>
                    <a:pt x="4316" y="3964"/>
                    <a:pt x="4091" y="5199"/>
                    <a:pt x="4075" y="6450"/>
                  </a:cubicBezTo>
                  <a:lnTo>
                    <a:pt x="1444" y="6450"/>
                  </a:lnTo>
                  <a:cubicBezTo>
                    <a:pt x="1524" y="4766"/>
                    <a:pt x="2294" y="3193"/>
                    <a:pt x="3578" y="2086"/>
                  </a:cubicBezTo>
                  <a:close/>
                  <a:moveTo>
                    <a:pt x="9915" y="3033"/>
                  </a:moveTo>
                  <a:cubicBezTo>
                    <a:pt x="10300" y="4124"/>
                    <a:pt x="10509" y="5279"/>
                    <a:pt x="10525" y="6450"/>
                  </a:cubicBezTo>
                  <a:lnTo>
                    <a:pt x="7893" y="6450"/>
                  </a:lnTo>
                  <a:lnTo>
                    <a:pt x="7910" y="3434"/>
                  </a:lnTo>
                  <a:cubicBezTo>
                    <a:pt x="8599" y="3402"/>
                    <a:pt x="9273" y="3258"/>
                    <a:pt x="9915" y="3033"/>
                  </a:cubicBezTo>
                  <a:close/>
                  <a:moveTo>
                    <a:pt x="11648" y="2102"/>
                  </a:moveTo>
                  <a:cubicBezTo>
                    <a:pt x="12915" y="3193"/>
                    <a:pt x="13685" y="4782"/>
                    <a:pt x="13765" y="6450"/>
                  </a:cubicBezTo>
                  <a:lnTo>
                    <a:pt x="11134" y="6450"/>
                  </a:lnTo>
                  <a:cubicBezTo>
                    <a:pt x="11118" y="5215"/>
                    <a:pt x="10910" y="3964"/>
                    <a:pt x="10493" y="2792"/>
                  </a:cubicBezTo>
                  <a:cubicBezTo>
                    <a:pt x="10894" y="2600"/>
                    <a:pt x="11279" y="2375"/>
                    <a:pt x="11648" y="2102"/>
                  </a:cubicBezTo>
                  <a:close/>
                  <a:moveTo>
                    <a:pt x="7316" y="7044"/>
                  </a:moveTo>
                  <a:lnTo>
                    <a:pt x="7300" y="10076"/>
                  </a:lnTo>
                  <a:cubicBezTo>
                    <a:pt x="6626" y="10092"/>
                    <a:pt x="5952" y="10236"/>
                    <a:pt x="5294" y="10477"/>
                  </a:cubicBezTo>
                  <a:cubicBezTo>
                    <a:pt x="4909" y="9370"/>
                    <a:pt x="4701" y="8215"/>
                    <a:pt x="4685" y="7044"/>
                  </a:cubicBezTo>
                  <a:close/>
                  <a:moveTo>
                    <a:pt x="10541" y="7060"/>
                  </a:moveTo>
                  <a:cubicBezTo>
                    <a:pt x="10525" y="8231"/>
                    <a:pt x="10316" y="9386"/>
                    <a:pt x="9931" y="10493"/>
                  </a:cubicBezTo>
                  <a:cubicBezTo>
                    <a:pt x="9273" y="10252"/>
                    <a:pt x="8599" y="10124"/>
                    <a:pt x="7926" y="10092"/>
                  </a:cubicBezTo>
                  <a:lnTo>
                    <a:pt x="7910" y="7060"/>
                  </a:lnTo>
                  <a:close/>
                  <a:moveTo>
                    <a:pt x="4075" y="7044"/>
                  </a:moveTo>
                  <a:cubicBezTo>
                    <a:pt x="4091" y="8295"/>
                    <a:pt x="4316" y="9531"/>
                    <a:pt x="4733" y="10718"/>
                  </a:cubicBezTo>
                  <a:cubicBezTo>
                    <a:pt x="4316" y="10894"/>
                    <a:pt x="3931" y="11135"/>
                    <a:pt x="3578" y="11408"/>
                  </a:cubicBezTo>
                  <a:cubicBezTo>
                    <a:pt x="2294" y="10301"/>
                    <a:pt x="1524" y="8728"/>
                    <a:pt x="1444" y="7044"/>
                  </a:cubicBezTo>
                  <a:close/>
                  <a:moveTo>
                    <a:pt x="13765" y="7060"/>
                  </a:moveTo>
                  <a:cubicBezTo>
                    <a:pt x="13685" y="8744"/>
                    <a:pt x="12915" y="10301"/>
                    <a:pt x="11648" y="11408"/>
                  </a:cubicBezTo>
                  <a:lnTo>
                    <a:pt x="11648" y="11424"/>
                  </a:lnTo>
                  <a:cubicBezTo>
                    <a:pt x="11279" y="11151"/>
                    <a:pt x="10894" y="10910"/>
                    <a:pt x="10493" y="10718"/>
                  </a:cubicBezTo>
                  <a:cubicBezTo>
                    <a:pt x="10910" y="9547"/>
                    <a:pt x="11118" y="8311"/>
                    <a:pt x="11134" y="7060"/>
                  </a:cubicBezTo>
                  <a:close/>
                  <a:moveTo>
                    <a:pt x="4958" y="11279"/>
                  </a:moveTo>
                  <a:cubicBezTo>
                    <a:pt x="5182" y="11777"/>
                    <a:pt x="5487" y="12258"/>
                    <a:pt x="5872" y="12659"/>
                  </a:cubicBezTo>
                  <a:cubicBezTo>
                    <a:pt x="5760" y="12627"/>
                    <a:pt x="5663" y="12595"/>
                    <a:pt x="5567" y="12563"/>
                  </a:cubicBezTo>
                  <a:lnTo>
                    <a:pt x="5455" y="12515"/>
                  </a:lnTo>
                  <a:cubicBezTo>
                    <a:pt x="5375" y="12482"/>
                    <a:pt x="5294" y="12466"/>
                    <a:pt x="5214" y="12418"/>
                  </a:cubicBezTo>
                  <a:lnTo>
                    <a:pt x="5198" y="12418"/>
                  </a:lnTo>
                  <a:cubicBezTo>
                    <a:pt x="5038" y="12354"/>
                    <a:pt x="4893" y="12290"/>
                    <a:pt x="4733" y="12210"/>
                  </a:cubicBezTo>
                  <a:lnTo>
                    <a:pt x="4589" y="12130"/>
                  </a:lnTo>
                  <a:lnTo>
                    <a:pt x="4412" y="12017"/>
                  </a:lnTo>
                  <a:cubicBezTo>
                    <a:pt x="4316" y="11969"/>
                    <a:pt x="4203" y="11905"/>
                    <a:pt x="4123" y="11841"/>
                  </a:cubicBezTo>
                  <a:lnTo>
                    <a:pt x="4075" y="11793"/>
                  </a:lnTo>
                  <a:cubicBezTo>
                    <a:pt x="4348" y="11600"/>
                    <a:pt x="4653" y="11424"/>
                    <a:pt x="4958" y="11279"/>
                  </a:cubicBezTo>
                  <a:close/>
                  <a:moveTo>
                    <a:pt x="10252" y="11279"/>
                  </a:moveTo>
                  <a:cubicBezTo>
                    <a:pt x="10573" y="11424"/>
                    <a:pt x="10862" y="11600"/>
                    <a:pt x="11150" y="11793"/>
                  </a:cubicBezTo>
                  <a:lnTo>
                    <a:pt x="11086" y="11841"/>
                  </a:lnTo>
                  <a:cubicBezTo>
                    <a:pt x="10990" y="11905"/>
                    <a:pt x="10894" y="11969"/>
                    <a:pt x="10797" y="12033"/>
                  </a:cubicBezTo>
                  <a:lnTo>
                    <a:pt x="10621" y="12130"/>
                  </a:lnTo>
                  <a:lnTo>
                    <a:pt x="10476" y="12210"/>
                  </a:lnTo>
                  <a:cubicBezTo>
                    <a:pt x="10332" y="12290"/>
                    <a:pt x="10188" y="12354"/>
                    <a:pt x="10043" y="12418"/>
                  </a:cubicBezTo>
                  <a:lnTo>
                    <a:pt x="10011" y="12434"/>
                  </a:lnTo>
                  <a:lnTo>
                    <a:pt x="9771" y="12531"/>
                  </a:lnTo>
                  <a:lnTo>
                    <a:pt x="9658" y="12563"/>
                  </a:lnTo>
                  <a:cubicBezTo>
                    <a:pt x="9546" y="12595"/>
                    <a:pt x="9450" y="12627"/>
                    <a:pt x="9353" y="12659"/>
                  </a:cubicBezTo>
                  <a:cubicBezTo>
                    <a:pt x="9722" y="12258"/>
                    <a:pt x="10027" y="11777"/>
                    <a:pt x="10252" y="11279"/>
                  </a:cubicBezTo>
                  <a:close/>
                  <a:moveTo>
                    <a:pt x="7300" y="10686"/>
                  </a:moveTo>
                  <a:lnTo>
                    <a:pt x="7300" y="12884"/>
                  </a:lnTo>
                  <a:cubicBezTo>
                    <a:pt x="6626" y="12723"/>
                    <a:pt x="6000" y="12033"/>
                    <a:pt x="5519" y="11039"/>
                  </a:cubicBezTo>
                  <a:cubicBezTo>
                    <a:pt x="6097" y="10830"/>
                    <a:pt x="6690" y="10718"/>
                    <a:pt x="7300" y="10686"/>
                  </a:cubicBezTo>
                  <a:close/>
                  <a:moveTo>
                    <a:pt x="7910" y="10686"/>
                  </a:moveTo>
                  <a:cubicBezTo>
                    <a:pt x="8519" y="10718"/>
                    <a:pt x="9113" y="10830"/>
                    <a:pt x="9690" y="11039"/>
                  </a:cubicBezTo>
                  <a:cubicBezTo>
                    <a:pt x="9225" y="12049"/>
                    <a:pt x="8599" y="12723"/>
                    <a:pt x="7910" y="12884"/>
                  </a:cubicBezTo>
                  <a:lnTo>
                    <a:pt x="7910" y="10686"/>
                  </a:lnTo>
                  <a:close/>
                  <a:moveTo>
                    <a:pt x="7204" y="1"/>
                  </a:moveTo>
                  <a:lnTo>
                    <a:pt x="6947" y="17"/>
                  </a:lnTo>
                  <a:lnTo>
                    <a:pt x="6883" y="17"/>
                  </a:lnTo>
                  <a:cubicBezTo>
                    <a:pt x="6786" y="33"/>
                    <a:pt x="6690" y="49"/>
                    <a:pt x="6578" y="65"/>
                  </a:cubicBezTo>
                  <a:cubicBezTo>
                    <a:pt x="5407" y="241"/>
                    <a:pt x="4316" y="723"/>
                    <a:pt x="3385" y="1461"/>
                  </a:cubicBezTo>
                  <a:lnTo>
                    <a:pt x="3369" y="1477"/>
                  </a:lnTo>
                  <a:cubicBezTo>
                    <a:pt x="0" y="4188"/>
                    <a:pt x="0" y="9306"/>
                    <a:pt x="3369" y="12001"/>
                  </a:cubicBezTo>
                  <a:lnTo>
                    <a:pt x="3385" y="12033"/>
                  </a:lnTo>
                  <a:cubicBezTo>
                    <a:pt x="4316" y="12771"/>
                    <a:pt x="5407" y="13253"/>
                    <a:pt x="6578" y="13429"/>
                  </a:cubicBezTo>
                  <a:lnTo>
                    <a:pt x="6883" y="13461"/>
                  </a:lnTo>
                  <a:lnTo>
                    <a:pt x="6947" y="13461"/>
                  </a:lnTo>
                  <a:lnTo>
                    <a:pt x="7204" y="13493"/>
                  </a:lnTo>
                  <a:lnTo>
                    <a:pt x="8006" y="13493"/>
                  </a:lnTo>
                  <a:lnTo>
                    <a:pt x="8279" y="13461"/>
                  </a:lnTo>
                  <a:lnTo>
                    <a:pt x="8327" y="13461"/>
                  </a:lnTo>
                  <a:lnTo>
                    <a:pt x="8631" y="13429"/>
                  </a:lnTo>
                  <a:lnTo>
                    <a:pt x="8648" y="13429"/>
                  </a:lnTo>
                  <a:cubicBezTo>
                    <a:pt x="9819" y="13253"/>
                    <a:pt x="10910" y="12771"/>
                    <a:pt x="11840" y="12033"/>
                  </a:cubicBezTo>
                  <a:lnTo>
                    <a:pt x="11856" y="12001"/>
                  </a:lnTo>
                  <a:cubicBezTo>
                    <a:pt x="15209" y="9306"/>
                    <a:pt x="15209" y="4188"/>
                    <a:pt x="11856" y="1477"/>
                  </a:cubicBezTo>
                  <a:lnTo>
                    <a:pt x="11840" y="1461"/>
                  </a:lnTo>
                  <a:cubicBezTo>
                    <a:pt x="10910" y="723"/>
                    <a:pt x="9803" y="241"/>
                    <a:pt x="8631" y="65"/>
                  </a:cubicBezTo>
                  <a:cubicBezTo>
                    <a:pt x="8535" y="49"/>
                    <a:pt x="8423" y="33"/>
                    <a:pt x="8327" y="17"/>
                  </a:cubicBezTo>
                  <a:lnTo>
                    <a:pt x="8279" y="17"/>
                  </a:lnTo>
                  <a:lnTo>
                    <a:pt x="8006" y="1"/>
                  </a:ln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5"/>
            <p:cNvSpPr/>
            <p:nvPr/>
          </p:nvSpPr>
          <p:spPr>
            <a:xfrm>
              <a:off x="6866075" y="2530000"/>
              <a:ext cx="380250" cy="336950"/>
            </a:xfrm>
            <a:custGeom>
              <a:avLst/>
              <a:gdLst/>
              <a:ahLst/>
              <a:cxnLst/>
              <a:rect l="l" t="t" r="r" b="b"/>
              <a:pathLst>
                <a:path w="15210" h="13478" extrusionOk="0">
                  <a:moveTo>
                    <a:pt x="5856" y="819"/>
                  </a:moveTo>
                  <a:cubicBezTo>
                    <a:pt x="5487" y="1236"/>
                    <a:pt x="5182" y="1701"/>
                    <a:pt x="4958" y="2215"/>
                  </a:cubicBezTo>
                  <a:cubicBezTo>
                    <a:pt x="4637" y="2070"/>
                    <a:pt x="4348" y="1894"/>
                    <a:pt x="4059" y="1701"/>
                  </a:cubicBezTo>
                  <a:lnTo>
                    <a:pt x="4123" y="1653"/>
                  </a:lnTo>
                  <a:cubicBezTo>
                    <a:pt x="4204" y="1589"/>
                    <a:pt x="4300" y="1525"/>
                    <a:pt x="4396" y="1477"/>
                  </a:cubicBezTo>
                  <a:cubicBezTo>
                    <a:pt x="4476" y="1413"/>
                    <a:pt x="4524" y="1396"/>
                    <a:pt x="4589" y="1364"/>
                  </a:cubicBezTo>
                  <a:lnTo>
                    <a:pt x="4733" y="1284"/>
                  </a:lnTo>
                  <a:cubicBezTo>
                    <a:pt x="4974" y="1156"/>
                    <a:pt x="5198" y="1060"/>
                    <a:pt x="5455" y="963"/>
                  </a:cubicBezTo>
                  <a:lnTo>
                    <a:pt x="5551" y="931"/>
                  </a:lnTo>
                  <a:cubicBezTo>
                    <a:pt x="5663" y="883"/>
                    <a:pt x="5760" y="851"/>
                    <a:pt x="5856" y="819"/>
                  </a:cubicBezTo>
                  <a:close/>
                  <a:moveTo>
                    <a:pt x="9337" y="819"/>
                  </a:moveTo>
                  <a:cubicBezTo>
                    <a:pt x="9450" y="851"/>
                    <a:pt x="9546" y="883"/>
                    <a:pt x="9642" y="931"/>
                  </a:cubicBezTo>
                  <a:lnTo>
                    <a:pt x="9642" y="915"/>
                  </a:lnTo>
                  <a:lnTo>
                    <a:pt x="9755" y="963"/>
                  </a:lnTo>
                  <a:cubicBezTo>
                    <a:pt x="9995" y="1044"/>
                    <a:pt x="10236" y="1156"/>
                    <a:pt x="10477" y="1284"/>
                  </a:cubicBezTo>
                  <a:lnTo>
                    <a:pt x="10605" y="1348"/>
                  </a:lnTo>
                  <a:cubicBezTo>
                    <a:pt x="10685" y="1396"/>
                    <a:pt x="10749" y="1429"/>
                    <a:pt x="10813" y="1477"/>
                  </a:cubicBezTo>
                  <a:cubicBezTo>
                    <a:pt x="10878" y="1509"/>
                    <a:pt x="10990" y="1589"/>
                    <a:pt x="11070" y="1637"/>
                  </a:cubicBezTo>
                  <a:lnTo>
                    <a:pt x="11134" y="1685"/>
                  </a:lnTo>
                  <a:cubicBezTo>
                    <a:pt x="10846" y="1878"/>
                    <a:pt x="10557" y="2054"/>
                    <a:pt x="10236" y="2215"/>
                  </a:cubicBezTo>
                  <a:cubicBezTo>
                    <a:pt x="10011" y="1701"/>
                    <a:pt x="9706" y="1236"/>
                    <a:pt x="9337" y="819"/>
                  </a:cubicBezTo>
                  <a:close/>
                  <a:moveTo>
                    <a:pt x="7300" y="594"/>
                  </a:moveTo>
                  <a:lnTo>
                    <a:pt x="7300" y="2792"/>
                  </a:lnTo>
                  <a:cubicBezTo>
                    <a:pt x="6690" y="2760"/>
                    <a:pt x="6081" y="2648"/>
                    <a:pt x="5519" y="2439"/>
                  </a:cubicBezTo>
                  <a:cubicBezTo>
                    <a:pt x="5984" y="1445"/>
                    <a:pt x="6610" y="755"/>
                    <a:pt x="7300" y="594"/>
                  </a:cubicBezTo>
                  <a:close/>
                  <a:moveTo>
                    <a:pt x="7894" y="594"/>
                  </a:moveTo>
                  <a:cubicBezTo>
                    <a:pt x="8583" y="755"/>
                    <a:pt x="9209" y="1445"/>
                    <a:pt x="9674" y="2439"/>
                  </a:cubicBezTo>
                  <a:cubicBezTo>
                    <a:pt x="9113" y="2648"/>
                    <a:pt x="8503" y="2760"/>
                    <a:pt x="7894" y="2792"/>
                  </a:cubicBezTo>
                  <a:lnTo>
                    <a:pt x="7894" y="594"/>
                  </a:lnTo>
                  <a:close/>
                  <a:moveTo>
                    <a:pt x="3562" y="2086"/>
                  </a:moveTo>
                  <a:cubicBezTo>
                    <a:pt x="3931" y="2343"/>
                    <a:pt x="4316" y="2584"/>
                    <a:pt x="4717" y="2776"/>
                  </a:cubicBezTo>
                  <a:cubicBezTo>
                    <a:pt x="4300" y="3947"/>
                    <a:pt x="4075" y="5183"/>
                    <a:pt x="4075" y="6434"/>
                  </a:cubicBezTo>
                  <a:lnTo>
                    <a:pt x="1444" y="6434"/>
                  </a:lnTo>
                  <a:cubicBezTo>
                    <a:pt x="1524" y="4749"/>
                    <a:pt x="2294" y="3177"/>
                    <a:pt x="3562" y="2086"/>
                  </a:cubicBezTo>
                  <a:close/>
                  <a:moveTo>
                    <a:pt x="5278" y="3001"/>
                  </a:moveTo>
                  <a:cubicBezTo>
                    <a:pt x="5920" y="3241"/>
                    <a:pt x="6610" y="3370"/>
                    <a:pt x="7284" y="3402"/>
                  </a:cubicBezTo>
                  <a:lnTo>
                    <a:pt x="7300" y="6434"/>
                  </a:lnTo>
                  <a:lnTo>
                    <a:pt x="4669" y="6434"/>
                  </a:lnTo>
                  <a:cubicBezTo>
                    <a:pt x="4685" y="5263"/>
                    <a:pt x="4893" y="4108"/>
                    <a:pt x="5278" y="3001"/>
                  </a:cubicBezTo>
                  <a:close/>
                  <a:moveTo>
                    <a:pt x="9899" y="3001"/>
                  </a:moveTo>
                  <a:cubicBezTo>
                    <a:pt x="10284" y="4108"/>
                    <a:pt x="10493" y="5263"/>
                    <a:pt x="10525" y="6434"/>
                  </a:cubicBezTo>
                  <a:lnTo>
                    <a:pt x="7894" y="6434"/>
                  </a:lnTo>
                  <a:lnTo>
                    <a:pt x="7894" y="3402"/>
                  </a:lnTo>
                  <a:cubicBezTo>
                    <a:pt x="8583" y="3370"/>
                    <a:pt x="9257" y="3241"/>
                    <a:pt x="9899" y="3001"/>
                  </a:cubicBezTo>
                  <a:close/>
                  <a:moveTo>
                    <a:pt x="11632" y="2086"/>
                  </a:moveTo>
                  <a:cubicBezTo>
                    <a:pt x="12899" y="3177"/>
                    <a:pt x="13669" y="4749"/>
                    <a:pt x="13765" y="6434"/>
                  </a:cubicBezTo>
                  <a:lnTo>
                    <a:pt x="11134" y="6434"/>
                  </a:lnTo>
                  <a:cubicBezTo>
                    <a:pt x="11118" y="5183"/>
                    <a:pt x="10894" y="3947"/>
                    <a:pt x="10477" y="2776"/>
                  </a:cubicBezTo>
                  <a:cubicBezTo>
                    <a:pt x="10894" y="2584"/>
                    <a:pt x="11279" y="2343"/>
                    <a:pt x="11632" y="2086"/>
                  </a:cubicBezTo>
                  <a:close/>
                  <a:moveTo>
                    <a:pt x="7300" y="7028"/>
                  </a:moveTo>
                  <a:lnTo>
                    <a:pt x="7300" y="10060"/>
                  </a:lnTo>
                  <a:cubicBezTo>
                    <a:pt x="6610" y="10092"/>
                    <a:pt x="5936" y="10220"/>
                    <a:pt x="5294" y="10461"/>
                  </a:cubicBezTo>
                  <a:cubicBezTo>
                    <a:pt x="4909" y="9354"/>
                    <a:pt x="4701" y="8199"/>
                    <a:pt x="4685" y="7028"/>
                  </a:cubicBezTo>
                  <a:close/>
                  <a:moveTo>
                    <a:pt x="10525" y="7044"/>
                  </a:moveTo>
                  <a:cubicBezTo>
                    <a:pt x="10509" y="8215"/>
                    <a:pt x="10300" y="9370"/>
                    <a:pt x="9915" y="10477"/>
                  </a:cubicBezTo>
                  <a:cubicBezTo>
                    <a:pt x="9273" y="10236"/>
                    <a:pt x="8599" y="10092"/>
                    <a:pt x="7910" y="10076"/>
                  </a:cubicBezTo>
                  <a:lnTo>
                    <a:pt x="7894" y="7044"/>
                  </a:lnTo>
                  <a:close/>
                  <a:moveTo>
                    <a:pt x="4075" y="7044"/>
                  </a:moveTo>
                  <a:cubicBezTo>
                    <a:pt x="4075" y="8295"/>
                    <a:pt x="4300" y="9530"/>
                    <a:pt x="4717" y="10702"/>
                  </a:cubicBezTo>
                  <a:cubicBezTo>
                    <a:pt x="4316" y="10894"/>
                    <a:pt x="3931" y="11135"/>
                    <a:pt x="3562" y="11391"/>
                  </a:cubicBezTo>
                  <a:cubicBezTo>
                    <a:pt x="2294" y="10300"/>
                    <a:pt x="1524" y="8728"/>
                    <a:pt x="1444" y="7044"/>
                  </a:cubicBezTo>
                  <a:close/>
                  <a:moveTo>
                    <a:pt x="13765" y="7044"/>
                  </a:moveTo>
                  <a:cubicBezTo>
                    <a:pt x="13669" y="8728"/>
                    <a:pt x="12899" y="10300"/>
                    <a:pt x="11632" y="11407"/>
                  </a:cubicBezTo>
                  <a:cubicBezTo>
                    <a:pt x="11279" y="11135"/>
                    <a:pt x="10894" y="10894"/>
                    <a:pt x="10477" y="10702"/>
                  </a:cubicBezTo>
                  <a:cubicBezTo>
                    <a:pt x="10894" y="9530"/>
                    <a:pt x="11118" y="8295"/>
                    <a:pt x="11134" y="7044"/>
                  </a:cubicBezTo>
                  <a:close/>
                  <a:moveTo>
                    <a:pt x="4942" y="11263"/>
                  </a:moveTo>
                  <a:cubicBezTo>
                    <a:pt x="5166" y="11776"/>
                    <a:pt x="5471" y="12242"/>
                    <a:pt x="5856" y="12659"/>
                  </a:cubicBezTo>
                  <a:cubicBezTo>
                    <a:pt x="5760" y="12627"/>
                    <a:pt x="5647" y="12595"/>
                    <a:pt x="5551" y="12547"/>
                  </a:cubicBezTo>
                  <a:lnTo>
                    <a:pt x="5439" y="12514"/>
                  </a:lnTo>
                  <a:cubicBezTo>
                    <a:pt x="5359" y="12482"/>
                    <a:pt x="5278" y="12450"/>
                    <a:pt x="5198" y="12418"/>
                  </a:cubicBezTo>
                  <a:cubicBezTo>
                    <a:pt x="5038" y="12354"/>
                    <a:pt x="4877" y="12274"/>
                    <a:pt x="4733" y="12194"/>
                  </a:cubicBezTo>
                  <a:cubicBezTo>
                    <a:pt x="4685" y="12161"/>
                    <a:pt x="4637" y="12145"/>
                    <a:pt x="4589" y="12113"/>
                  </a:cubicBezTo>
                  <a:lnTo>
                    <a:pt x="4380" y="12001"/>
                  </a:lnTo>
                  <a:cubicBezTo>
                    <a:pt x="4300" y="11953"/>
                    <a:pt x="4204" y="11889"/>
                    <a:pt x="4107" y="11825"/>
                  </a:cubicBezTo>
                  <a:lnTo>
                    <a:pt x="4059" y="11776"/>
                  </a:lnTo>
                  <a:cubicBezTo>
                    <a:pt x="4332" y="11584"/>
                    <a:pt x="4637" y="11407"/>
                    <a:pt x="4942" y="11263"/>
                  </a:cubicBezTo>
                  <a:close/>
                  <a:moveTo>
                    <a:pt x="10252" y="11263"/>
                  </a:moveTo>
                  <a:cubicBezTo>
                    <a:pt x="10557" y="11407"/>
                    <a:pt x="10862" y="11584"/>
                    <a:pt x="11134" y="11792"/>
                  </a:cubicBezTo>
                  <a:lnTo>
                    <a:pt x="11070" y="11825"/>
                  </a:lnTo>
                  <a:cubicBezTo>
                    <a:pt x="10990" y="11889"/>
                    <a:pt x="10894" y="11953"/>
                    <a:pt x="10813" y="12001"/>
                  </a:cubicBezTo>
                  <a:lnTo>
                    <a:pt x="10605" y="12113"/>
                  </a:lnTo>
                  <a:lnTo>
                    <a:pt x="10477" y="12194"/>
                  </a:lnTo>
                  <a:cubicBezTo>
                    <a:pt x="10236" y="12322"/>
                    <a:pt x="9995" y="12418"/>
                    <a:pt x="9755" y="12514"/>
                  </a:cubicBezTo>
                  <a:lnTo>
                    <a:pt x="9658" y="12547"/>
                  </a:lnTo>
                  <a:cubicBezTo>
                    <a:pt x="9546" y="12595"/>
                    <a:pt x="9450" y="12627"/>
                    <a:pt x="9337" y="12659"/>
                  </a:cubicBezTo>
                  <a:cubicBezTo>
                    <a:pt x="9722" y="12242"/>
                    <a:pt x="10027" y="11776"/>
                    <a:pt x="10252" y="11263"/>
                  </a:cubicBezTo>
                  <a:close/>
                  <a:moveTo>
                    <a:pt x="7300" y="10669"/>
                  </a:moveTo>
                  <a:lnTo>
                    <a:pt x="7300" y="12867"/>
                  </a:lnTo>
                  <a:cubicBezTo>
                    <a:pt x="6610" y="12723"/>
                    <a:pt x="5984" y="12033"/>
                    <a:pt x="5519" y="11022"/>
                  </a:cubicBezTo>
                  <a:cubicBezTo>
                    <a:pt x="6081" y="10830"/>
                    <a:pt x="6690" y="10702"/>
                    <a:pt x="7300" y="10669"/>
                  </a:cubicBezTo>
                  <a:close/>
                  <a:moveTo>
                    <a:pt x="7894" y="10669"/>
                  </a:moveTo>
                  <a:cubicBezTo>
                    <a:pt x="8503" y="10702"/>
                    <a:pt x="9113" y="10814"/>
                    <a:pt x="9674" y="11022"/>
                  </a:cubicBezTo>
                  <a:cubicBezTo>
                    <a:pt x="9209" y="12033"/>
                    <a:pt x="8583" y="12723"/>
                    <a:pt x="7894" y="12867"/>
                  </a:cubicBezTo>
                  <a:lnTo>
                    <a:pt x="7894" y="10669"/>
                  </a:lnTo>
                  <a:close/>
                  <a:moveTo>
                    <a:pt x="7204" y="1"/>
                  </a:moveTo>
                  <a:lnTo>
                    <a:pt x="6931" y="17"/>
                  </a:lnTo>
                  <a:lnTo>
                    <a:pt x="6883" y="17"/>
                  </a:lnTo>
                  <a:lnTo>
                    <a:pt x="6578" y="49"/>
                  </a:lnTo>
                  <a:cubicBezTo>
                    <a:pt x="5407" y="225"/>
                    <a:pt x="4300" y="707"/>
                    <a:pt x="3385" y="1461"/>
                  </a:cubicBezTo>
                  <a:lnTo>
                    <a:pt x="3369" y="1477"/>
                  </a:lnTo>
                  <a:cubicBezTo>
                    <a:pt x="0" y="4172"/>
                    <a:pt x="0" y="9290"/>
                    <a:pt x="3369" y="12001"/>
                  </a:cubicBezTo>
                  <a:lnTo>
                    <a:pt x="3385" y="12017"/>
                  </a:lnTo>
                  <a:cubicBezTo>
                    <a:pt x="4300" y="12755"/>
                    <a:pt x="5407" y="13252"/>
                    <a:pt x="6578" y="13429"/>
                  </a:cubicBezTo>
                  <a:cubicBezTo>
                    <a:pt x="6674" y="13445"/>
                    <a:pt x="6770" y="13445"/>
                    <a:pt x="6883" y="13461"/>
                  </a:cubicBezTo>
                  <a:lnTo>
                    <a:pt x="6931" y="13461"/>
                  </a:lnTo>
                  <a:lnTo>
                    <a:pt x="7204" y="13477"/>
                  </a:lnTo>
                  <a:lnTo>
                    <a:pt x="8006" y="13477"/>
                  </a:lnTo>
                  <a:lnTo>
                    <a:pt x="8263" y="13461"/>
                  </a:lnTo>
                  <a:lnTo>
                    <a:pt x="8327" y="13461"/>
                  </a:lnTo>
                  <a:cubicBezTo>
                    <a:pt x="8423" y="13445"/>
                    <a:pt x="8519" y="13445"/>
                    <a:pt x="8632" y="13429"/>
                  </a:cubicBezTo>
                  <a:cubicBezTo>
                    <a:pt x="9803" y="13236"/>
                    <a:pt x="10910" y="12755"/>
                    <a:pt x="11840" y="12017"/>
                  </a:cubicBezTo>
                  <a:lnTo>
                    <a:pt x="11856" y="12001"/>
                  </a:lnTo>
                  <a:cubicBezTo>
                    <a:pt x="15209" y="9290"/>
                    <a:pt x="15209" y="4172"/>
                    <a:pt x="11856" y="1477"/>
                  </a:cubicBezTo>
                  <a:lnTo>
                    <a:pt x="11840" y="1477"/>
                  </a:lnTo>
                  <a:lnTo>
                    <a:pt x="11824" y="1461"/>
                  </a:lnTo>
                  <a:cubicBezTo>
                    <a:pt x="10910" y="707"/>
                    <a:pt x="9803" y="225"/>
                    <a:pt x="8632" y="49"/>
                  </a:cubicBezTo>
                  <a:lnTo>
                    <a:pt x="8327" y="17"/>
                  </a:lnTo>
                  <a:lnTo>
                    <a:pt x="8263" y="17"/>
                  </a:lnTo>
                  <a:lnTo>
                    <a:pt x="8006" y="1"/>
                  </a:lnTo>
                  <a:close/>
                </a:path>
              </a:pathLst>
            </a:custGeom>
            <a:solidFill>
              <a:srgbClr val="FFFFFF">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0" name="Google Shape;480;p15"/>
          <p:cNvSpPr txBox="1">
            <a:spLocks noGrp="1"/>
          </p:cNvSpPr>
          <p:nvPr>
            <p:ph type="subTitle" idx="1"/>
          </p:nvPr>
        </p:nvSpPr>
        <p:spPr>
          <a:xfrm>
            <a:off x="990775" y="3873900"/>
            <a:ext cx="2363100" cy="59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481" name="Google Shape;481;p15"/>
          <p:cNvSpPr txBox="1">
            <a:spLocks noGrp="1"/>
          </p:cNvSpPr>
          <p:nvPr>
            <p:ph type="title" idx="2"/>
          </p:nvPr>
        </p:nvSpPr>
        <p:spPr>
          <a:xfrm>
            <a:off x="3651315" y="3336575"/>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FFFFF"/>
              </a:buClr>
              <a:buSzPts val="1400"/>
              <a:buNone/>
              <a:defRPr sz="1600" i="0">
                <a:solidFill>
                  <a:schemeClr val="accent2"/>
                </a:solidFill>
              </a:defRPr>
            </a:lvl1pPr>
            <a:lvl2pPr lvl="1" algn="ctr" rtl="0">
              <a:spcBef>
                <a:spcPts val="0"/>
              </a:spcBef>
              <a:spcAft>
                <a:spcPts val="0"/>
              </a:spcAft>
              <a:buClr>
                <a:srgbClr val="FFFFFF"/>
              </a:buClr>
              <a:buSzPts val="1400"/>
              <a:buNone/>
              <a:defRPr sz="1400">
                <a:solidFill>
                  <a:srgbClr val="FFFFFF"/>
                </a:solidFill>
              </a:defRPr>
            </a:lvl2pPr>
            <a:lvl3pPr lvl="2" algn="ctr" rtl="0">
              <a:spcBef>
                <a:spcPts val="0"/>
              </a:spcBef>
              <a:spcAft>
                <a:spcPts val="0"/>
              </a:spcAft>
              <a:buClr>
                <a:srgbClr val="FFFFFF"/>
              </a:buClr>
              <a:buSzPts val="1400"/>
              <a:buNone/>
              <a:defRPr sz="1400">
                <a:solidFill>
                  <a:srgbClr val="FFFFFF"/>
                </a:solidFill>
              </a:defRPr>
            </a:lvl3pPr>
            <a:lvl4pPr lvl="3" algn="ctr" rtl="0">
              <a:spcBef>
                <a:spcPts val="0"/>
              </a:spcBef>
              <a:spcAft>
                <a:spcPts val="0"/>
              </a:spcAft>
              <a:buClr>
                <a:srgbClr val="FFFFFF"/>
              </a:buClr>
              <a:buSzPts val="1400"/>
              <a:buNone/>
              <a:defRPr sz="1400">
                <a:solidFill>
                  <a:srgbClr val="FFFFFF"/>
                </a:solidFill>
              </a:defRPr>
            </a:lvl4pPr>
            <a:lvl5pPr lvl="4" algn="ctr" rtl="0">
              <a:spcBef>
                <a:spcPts val="0"/>
              </a:spcBef>
              <a:spcAft>
                <a:spcPts val="0"/>
              </a:spcAft>
              <a:buClr>
                <a:srgbClr val="FFFFFF"/>
              </a:buClr>
              <a:buSzPts val="1400"/>
              <a:buNone/>
              <a:defRPr sz="1400">
                <a:solidFill>
                  <a:srgbClr val="FFFFFF"/>
                </a:solidFill>
              </a:defRPr>
            </a:lvl5pPr>
            <a:lvl6pPr lvl="5" algn="ctr" rtl="0">
              <a:spcBef>
                <a:spcPts val="0"/>
              </a:spcBef>
              <a:spcAft>
                <a:spcPts val="0"/>
              </a:spcAft>
              <a:buClr>
                <a:srgbClr val="FFFFFF"/>
              </a:buClr>
              <a:buSzPts val="1400"/>
              <a:buNone/>
              <a:defRPr sz="1400">
                <a:solidFill>
                  <a:srgbClr val="FFFFFF"/>
                </a:solidFill>
              </a:defRPr>
            </a:lvl6pPr>
            <a:lvl7pPr lvl="6" algn="ctr" rtl="0">
              <a:spcBef>
                <a:spcPts val="0"/>
              </a:spcBef>
              <a:spcAft>
                <a:spcPts val="0"/>
              </a:spcAft>
              <a:buClr>
                <a:srgbClr val="FFFFFF"/>
              </a:buClr>
              <a:buSzPts val="1400"/>
              <a:buNone/>
              <a:defRPr sz="1400">
                <a:solidFill>
                  <a:srgbClr val="FFFFFF"/>
                </a:solidFill>
              </a:defRPr>
            </a:lvl7pPr>
            <a:lvl8pPr lvl="7" algn="ctr" rtl="0">
              <a:spcBef>
                <a:spcPts val="0"/>
              </a:spcBef>
              <a:spcAft>
                <a:spcPts val="0"/>
              </a:spcAft>
              <a:buClr>
                <a:srgbClr val="FFFFFF"/>
              </a:buClr>
              <a:buSzPts val="1400"/>
              <a:buNone/>
              <a:defRPr sz="1400">
                <a:solidFill>
                  <a:srgbClr val="FFFFFF"/>
                </a:solidFill>
              </a:defRPr>
            </a:lvl8pPr>
            <a:lvl9pPr lvl="8" algn="ctr" rtl="0">
              <a:spcBef>
                <a:spcPts val="0"/>
              </a:spcBef>
              <a:spcAft>
                <a:spcPts val="0"/>
              </a:spcAft>
              <a:buClr>
                <a:srgbClr val="FFFFFF"/>
              </a:buClr>
              <a:buSzPts val="1400"/>
              <a:buNone/>
              <a:defRPr sz="1400">
                <a:solidFill>
                  <a:srgbClr val="FFFFFF"/>
                </a:solidFill>
              </a:defRPr>
            </a:lvl9pPr>
          </a:lstStyle>
          <a:p>
            <a:endParaRPr/>
          </a:p>
        </p:txBody>
      </p:sp>
      <p:sp>
        <p:nvSpPr>
          <p:cNvPr id="482" name="Google Shape;482;p15"/>
          <p:cNvSpPr txBox="1">
            <a:spLocks noGrp="1"/>
          </p:cNvSpPr>
          <p:nvPr>
            <p:ph type="subTitle" idx="3"/>
          </p:nvPr>
        </p:nvSpPr>
        <p:spPr>
          <a:xfrm>
            <a:off x="3378901" y="3873900"/>
            <a:ext cx="2386200" cy="59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483" name="Google Shape;483;p15"/>
          <p:cNvSpPr txBox="1">
            <a:spLocks noGrp="1"/>
          </p:cNvSpPr>
          <p:nvPr>
            <p:ph type="title" idx="4"/>
          </p:nvPr>
        </p:nvSpPr>
        <p:spPr>
          <a:xfrm>
            <a:off x="6051952" y="3336575"/>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FFFFF"/>
              </a:buClr>
              <a:buSzPts val="1400"/>
              <a:buNone/>
              <a:defRPr sz="1600" i="0">
                <a:solidFill>
                  <a:schemeClr val="accent2"/>
                </a:solidFill>
              </a:defRPr>
            </a:lvl1pPr>
            <a:lvl2pPr lvl="1" algn="ctr" rtl="0">
              <a:spcBef>
                <a:spcPts val="0"/>
              </a:spcBef>
              <a:spcAft>
                <a:spcPts val="0"/>
              </a:spcAft>
              <a:buClr>
                <a:srgbClr val="FFFFFF"/>
              </a:buClr>
              <a:buSzPts val="1400"/>
              <a:buNone/>
              <a:defRPr sz="1400">
                <a:solidFill>
                  <a:srgbClr val="FFFFFF"/>
                </a:solidFill>
              </a:defRPr>
            </a:lvl2pPr>
            <a:lvl3pPr lvl="2" algn="ctr" rtl="0">
              <a:spcBef>
                <a:spcPts val="0"/>
              </a:spcBef>
              <a:spcAft>
                <a:spcPts val="0"/>
              </a:spcAft>
              <a:buClr>
                <a:srgbClr val="FFFFFF"/>
              </a:buClr>
              <a:buSzPts val="1400"/>
              <a:buNone/>
              <a:defRPr sz="1400">
                <a:solidFill>
                  <a:srgbClr val="FFFFFF"/>
                </a:solidFill>
              </a:defRPr>
            </a:lvl3pPr>
            <a:lvl4pPr lvl="3" algn="ctr" rtl="0">
              <a:spcBef>
                <a:spcPts val="0"/>
              </a:spcBef>
              <a:spcAft>
                <a:spcPts val="0"/>
              </a:spcAft>
              <a:buClr>
                <a:srgbClr val="FFFFFF"/>
              </a:buClr>
              <a:buSzPts val="1400"/>
              <a:buNone/>
              <a:defRPr sz="1400">
                <a:solidFill>
                  <a:srgbClr val="FFFFFF"/>
                </a:solidFill>
              </a:defRPr>
            </a:lvl4pPr>
            <a:lvl5pPr lvl="4" algn="ctr" rtl="0">
              <a:spcBef>
                <a:spcPts val="0"/>
              </a:spcBef>
              <a:spcAft>
                <a:spcPts val="0"/>
              </a:spcAft>
              <a:buClr>
                <a:srgbClr val="FFFFFF"/>
              </a:buClr>
              <a:buSzPts val="1400"/>
              <a:buNone/>
              <a:defRPr sz="1400">
                <a:solidFill>
                  <a:srgbClr val="FFFFFF"/>
                </a:solidFill>
              </a:defRPr>
            </a:lvl5pPr>
            <a:lvl6pPr lvl="5" algn="ctr" rtl="0">
              <a:spcBef>
                <a:spcPts val="0"/>
              </a:spcBef>
              <a:spcAft>
                <a:spcPts val="0"/>
              </a:spcAft>
              <a:buClr>
                <a:srgbClr val="FFFFFF"/>
              </a:buClr>
              <a:buSzPts val="1400"/>
              <a:buNone/>
              <a:defRPr sz="1400">
                <a:solidFill>
                  <a:srgbClr val="FFFFFF"/>
                </a:solidFill>
              </a:defRPr>
            </a:lvl6pPr>
            <a:lvl7pPr lvl="6" algn="ctr" rtl="0">
              <a:spcBef>
                <a:spcPts val="0"/>
              </a:spcBef>
              <a:spcAft>
                <a:spcPts val="0"/>
              </a:spcAft>
              <a:buClr>
                <a:srgbClr val="FFFFFF"/>
              </a:buClr>
              <a:buSzPts val="1400"/>
              <a:buNone/>
              <a:defRPr sz="1400">
                <a:solidFill>
                  <a:srgbClr val="FFFFFF"/>
                </a:solidFill>
              </a:defRPr>
            </a:lvl7pPr>
            <a:lvl8pPr lvl="7" algn="ctr" rtl="0">
              <a:spcBef>
                <a:spcPts val="0"/>
              </a:spcBef>
              <a:spcAft>
                <a:spcPts val="0"/>
              </a:spcAft>
              <a:buClr>
                <a:srgbClr val="FFFFFF"/>
              </a:buClr>
              <a:buSzPts val="1400"/>
              <a:buNone/>
              <a:defRPr sz="1400">
                <a:solidFill>
                  <a:srgbClr val="FFFFFF"/>
                </a:solidFill>
              </a:defRPr>
            </a:lvl8pPr>
            <a:lvl9pPr lvl="8" algn="ctr" rtl="0">
              <a:spcBef>
                <a:spcPts val="0"/>
              </a:spcBef>
              <a:spcAft>
                <a:spcPts val="0"/>
              </a:spcAft>
              <a:buClr>
                <a:srgbClr val="FFFFFF"/>
              </a:buClr>
              <a:buSzPts val="1400"/>
              <a:buNone/>
              <a:defRPr sz="1400">
                <a:solidFill>
                  <a:srgbClr val="FFFFFF"/>
                </a:solidFill>
              </a:defRPr>
            </a:lvl9pPr>
          </a:lstStyle>
          <a:p>
            <a:endParaRPr/>
          </a:p>
        </p:txBody>
      </p:sp>
      <p:sp>
        <p:nvSpPr>
          <p:cNvPr id="484" name="Google Shape;484;p15"/>
          <p:cNvSpPr txBox="1">
            <a:spLocks noGrp="1"/>
          </p:cNvSpPr>
          <p:nvPr>
            <p:ph type="subTitle" idx="5"/>
          </p:nvPr>
        </p:nvSpPr>
        <p:spPr>
          <a:xfrm>
            <a:off x="5811588" y="3873900"/>
            <a:ext cx="2386200" cy="59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485" name="Google Shape;485;p15"/>
          <p:cNvSpPr txBox="1">
            <a:spLocks noGrp="1"/>
          </p:cNvSpPr>
          <p:nvPr>
            <p:ph type="title" idx="6"/>
          </p:nvPr>
        </p:nvSpPr>
        <p:spPr>
          <a:xfrm>
            <a:off x="705000" y="498500"/>
            <a:ext cx="7734000" cy="4233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rgbClr val="FFFFFF"/>
              </a:buClr>
              <a:buSzPts val="2200"/>
              <a:buNone/>
              <a:defRPr sz="2400" b="1" i="0">
                <a:solidFill>
                  <a:srgbClr val="FFFFFF"/>
                </a:solidFill>
                <a:latin typeface="Poppins"/>
                <a:ea typeface="Poppins"/>
                <a:cs typeface="Poppins"/>
                <a:sym typeface="Poppins"/>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86" name="Google Shape;486;p15"/>
          <p:cNvSpPr txBox="1">
            <a:spLocks noGrp="1"/>
          </p:cNvSpPr>
          <p:nvPr>
            <p:ph type="title" idx="7"/>
          </p:nvPr>
        </p:nvSpPr>
        <p:spPr>
          <a:xfrm>
            <a:off x="2201250" y="980400"/>
            <a:ext cx="4741500" cy="423300"/>
          </a:xfrm>
          <a:prstGeom prst="rect">
            <a:avLst/>
          </a:prstGeom>
        </p:spPr>
        <p:txBody>
          <a:bodyPr spcFirstLastPara="1" wrap="square" lIns="91425" tIns="91425" rIns="91425" bIns="91425" anchor="b" anchorCtr="0">
            <a:noAutofit/>
          </a:bodyPr>
          <a:lstStyle>
            <a:lvl1pPr lvl="0" algn="ctr">
              <a:spcBef>
                <a:spcPts val="0"/>
              </a:spcBef>
              <a:spcAft>
                <a:spcPts val="0"/>
              </a:spcAft>
              <a:buSzPts val="2600"/>
              <a:buNone/>
              <a:defRPr sz="1600">
                <a:solidFill>
                  <a:schemeClr val="lt1"/>
                </a:solidFill>
                <a:latin typeface="Poppins"/>
                <a:ea typeface="Poppins"/>
                <a:cs typeface="Poppins"/>
                <a:sym typeface="Poppins"/>
              </a:defRPr>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_10">
    <p:bg>
      <p:bgPr>
        <a:solidFill>
          <a:srgbClr val="FFFFFF"/>
        </a:solidFill>
        <a:effectLst/>
      </p:bgPr>
    </p:bg>
    <p:spTree>
      <p:nvGrpSpPr>
        <p:cNvPr id="1" name="Shape 664"/>
        <p:cNvGrpSpPr/>
        <p:nvPr/>
      </p:nvGrpSpPr>
      <p:grpSpPr>
        <a:xfrm>
          <a:off x="0" y="0"/>
          <a:ext cx="0" cy="0"/>
          <a:chOff x="0" y="0"/>
          <a:chExt cx="0" cy="0"/>
        </a:xfrm>
      </p:grpSpPr>
      <p:sp>
        <p:nvSpPr>
          <p:cNvPr id="665" name="Google Shape;665;p21"/>
          <p:cNvSpPr/>
          <p:nvPr/>
        </p:nvSpPr>
        <p:spPr>
          <a:xfrm rot="10800000">
            <a:off x="-1530000" y="-99300"/>
            <a:ext cx="6658613" cy="5342109"/>
          </a:xfrm>
          <a:custGeom>
            <a:avLst/>
            <a:gdLst/>
            <a:ahLst/>
            <a:cxnLst/>
            <a:rect l="l" t="t" r="r" b="b"/>
            <a:pathLst>
              <a:path w="244892" h="209803" extrusionOk="0">
                <a:moveTo>
                  <a:pt x="244892" y="0"/>
                </a:moveTo>
                <a:lnTo>
                  <a:pt x="0" y="442"/>
                </a:lnTo>
                <a:cubicBezTo>
                  <a:pt x="0" y="442"/>
                  <a:pt x="31537" y="13225"/>
                  <a:pt x="35069" y="44551"/>
                </a:cubicBezTo>
                <a:cubicBezTo>
                  <a:pt x="38580" y="75877"/>
                  <a:pt x="30822" y="98374"/>
                  <a:pt x="47389" y="119125"/>
                </a:cubicBezTo>
                <a:cubicBezTo>
                  <a:pt x="63935" y="139897"/>
                  <a:pt x="83971" y="148327"/>
                  <a:pt x="78715" y="179654"/>
                </a:cubicBezTo>
                <a:cubicBezTo>
                  <a:pt x="76318" y="193824"/>
                  <a:pt x="82794" y="203390"/>
                  <a:pt x="90594" y="209593"/>
                </a:cubicBezTo>
                <a:lnTo>
                  <a:pt x="244892" y="209803"/>
                </a:lnTo>
                <a:lnTo>
                  <a:pt x="24489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1"/>
          <p:cNvSpPr/>
          <p:nvPr/>
        </p:nvSpPr>
        <p:spPr>
          <a:xfrm>
            <a:off x="6049322" y="3781046"/>
            <a:ext cx="3216250" cy="1464904"/>
          </a:xfrm>
          <a:custGeom>
            <a:avLst/>
            <a:gdLst/>
            <a:ahLst/>
            <a:cxnLst/>
            <a:rect l="l" t="t" r="r" b="b"/>
            <a:pathLst>
              <a:path w="285255" h="129925" extrusionOk="0">
                <a:moveTo>
                  <a:pt x="281161" y="0"/>
                </a:moveTo>
                <a:cubicBezTo>
                  <a:pt x="262994" y="0"/>
                  <a:pt x="223861" y="5178"/>
                  <a:pt x="209892" y="47820"/>
                </a:cubicBezTo>
                <a:cubicBezTo>
                  <a:pt x="197514" y="85754"/>
                  <a:pt x="165644" y="91947"/>
                  <a:pt x="146153" y="91947"/>
                </a:cubicBezTo>
                <a:cubicBezTo>
                  <a:pt x="136705" y="91947"/>
                  <a:pt x="130166" y="90492"/>
                  <a:pt x="130166" y="90492"/>
                </a:cubicBezTo>
                <a:cubicBezTo>
                  <a:pt x="130166" y="90492"/>
                  <a:pt x="112999" y="85248"/>
                  <a:pt x="90105" y="85248"/>
                </a:cubicBezTo>
                <a:cubicBezTo>
                  <a:pt x="61588" y="85248"/>
                  <a:pt x="24183" y="93384"/>
                  <a:pt x="0" y="129925"/>
                </a:cubicBezTo>
                <a:lnTo>
                  <a:pt x="285254" y="129925"/>
                </a:lnTo>
                <a:lnTo>
                  <a:pt x="285254" y="90"/>
                </a:lnTo>
                <a:cubicBezTo>
                  <a:pt x="284055" y="36"/>
                  <a:pt x="282681" y="0"/>
                  <a:pt x="281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1"/>
          <p:cNvSpPr/>
          <p:nvPr/>
        </p:nvSpPr>
        <p:spPr>
          <a:xfrm rot="10800000">
            <a:off x="-180" y="-76"/>
            <a:ext cx="4186830" cy="1906974"/>
          </a:xfrm>
          <a:custGeom>
            <a:avLst/>
            <a:gdLst/>
            <a:ahLst/>
            <a:cxnLst/>
            <a:rect l="l" t="t" r="r" b="b"/>
            <a:pathLst>
              <a:path w="285255" h="129925" extrusionOk="0">
                <a:moveTo>
                  <a:pt x="281161" y="0"/>
                </a:moveTo>
                <a:cubicBezTo>
                  <a:pt x="262994" y="0"/>
                  <a:pt x="223861" y="5178"/>
                  <a:pt x="209892" y="47820"/>
                </a:cubicBezTo>
                <a:cubicBezTo>
                  <a:pt x="197514" y="85754"/>
                  <a:pt x="165644" y="91947"/>
                  <a:pt x="146153" y="91947"/>
                </a:cubicBezTo>
                <a:cubicBezTo>
                  <a:pt x="136705" y="91947"/>
                  <a:pt x="130166" y="90492"/>
                  <a:pt x="130166" y="90492"/>
                </a:cubicBezTo>
                <a:cubicBezTo>
                  <a:pt x="130166" y="90492"/>
                  <a:pt x="112999" y="85248"/>
                  <a:pt x="90105" y="85248"/>
                </a:cubicBezTo>
                <a:cubicBezTo>
                  <a:pt x="61588" y="85248"/>
                  <a:pt x="24183" y="93384"/>
                  <a:pt x="0" y="129925"/>
                </a:cubicBezTo>
                <a:lnTo>
                  <a:pt x="285254" y="129925"/>
                </a:lnTo>
                <a:lnTo>
                  <a:pt x="285254" y="90"/>
                </a:lnTo>
                <a:cubicBezTo>
                  <a:pt x="284055" y="36"/>
                  <a:pt x="282681" y="0"/>
                  <a:pt x="2811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1"/>
          <p:cNvSpPr txBox="1">
            <a:spLocks noGrp="1"/>
          </p:cNvSpPr>
          <p:nvPr>
            <p:ph type="title"/>
          </p:nvPr>
        </p:nvSpPr>
        <p:spPr>
          <a:xfrm>
            <a:off x="650225" y="2173250"/>
            <a:ext cx="2917800" cy="10929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2400">
                <a:solidFill>
                  <a:srgbClr val="FFFFFF"/>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69" name="Google Shape;669;p21"/>
          <p:cNvSpPr txBox="1">
            <a:spLocks noGrp="1"/>
          </p:cNvSpPr>
          <p:nvPr>
            <p:ph type="subTitle" idx="1"/>
          </p:nvPr>
        </p:nvSpPr>
        <p:spPr>
          <a:xfrm>
            <a:off x="5573400" y="775950"/>
            <a:ext cx="2001600" cy="5445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sz="1600" b="1">
                <a:solidFill>
                  <a:schemeClr val="accent2"/>
                </a:solidFill>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670" name="Google Shape;670;p21"/>
          <p:cNvSpPr txBox="1">
            <a:spLocks noGrp="1"/>
          </p:cNvSpPr>
          <p:nvPr>
            <p:ph type="subTitle" idx="2"/>
          </p:nvPr>
        </p:nvSpPr>
        <p:spPr>
          <a:xfrm>
            <a:off x="5573400" y="2136725"/>
            <a:ext cx="2917800" cy="5733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600" b="1">
                <a:solidFill>
                  <a:schemeClr val="accent2"/>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71" name="Google Shape;671;p21"/>
          <p:cNvSpPr txBox="1">
            <a:spLocks noGrp="1"/>
          </p:cNvSpPr>
          <p:nvPr>
            <p:ph type="subTitle" idx="3"/>
          </p:nvPr>
        </p:nvSpPr>
        <p:spPr>
          <a:xfrm>
            <a:off x="5573400" y="3514375"/>
            <a:ext cx="2783100" cy="6129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1600" b="1">
                <a:solidFill>
                  <a:schemeClr val="accent2"/>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72" name="Google Shape;672;p21"/>
          <p:cNvSpPr txBox="1">
            <a:spLocks noGrp="1"/>
          </p:cNvSpPr>
          <p:nvPr>
            <p:ph type="subTitle" idx="4"/>
          </p:nvPr>
        </p:nvSpPr>
        <p:spPr>
          <a:xfrm>
            <a:off x="5573400" y="1104175"/>
            <a:ext cx="2968800" cy="740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1400"/>
              <a:buFont typeface="Poppins Medium"/>
              <a:buNone/>
              <a:defRPr sz="14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673" name="Google Shape;673;p21"/>
          <p:cNvSpPr txBox="1">
            <a:spLocks noGrp="1"/>
          </p:cNvSpPr>
          <p:nvPr>
            <p:ph type="subTitle" idx="5"/>
          </p:nvPr>
        </p:nvSpPr>
        <p:spPr>
          <a:xfrm>
            <a:off x="5573400" y="2490500"/>
            <a:ext cx="3048300" cy="504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1400"/>
              <a:buFont typeface="Poppins Medium"/>
              <a:buNone/>
              <a:defRPr sz="14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674" name="Google Shape;674;p21"/>
          <p:cNvSpPr txBox="1">
            <a:spLocks noGrp="1"/>
          </p:cNvSpPr>
          <p:nvPr>
            <p:ph type="subTitle" idx="6"/>
          </p:nvPr>
        </p:nvSpPr>
        <p:spPr>
          <a:xfrm>
            <a:off x="5573400" y="3908300"/>
            <a:ext cx="3119100" cy="5733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1400"/>
              <a:buFont typeface="Poppins Medium"/>
              <a:buNone/>
              <a:defRPr sz="14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20">
    <p:bg>
      <p:bgPr>
        <a:solidFill>
          <a:schemeClr val="accent1"/>
        </a:solidFill>
        <a:effectLst/>
      </p:bgPr>
    </p:bg>
    <p:spTree>
      <p:nvGrpSpPr>
        <p:cNvPr id="1" name="Shape 795"/>
        <p:cNvGrpSpPr/>
        <p:nvPr/>
      </p:nvGrpSpPr>
      <p:grpSpPr>
        <a:xfrm>
          <a:off x="0" y="0"/>
          <a:ext cx="0" cy="0"/>
          <a:chOff x="0" y="0"/>
          <a:chExt cx="0" cy="0"/>
        </a:xfrm>
      </p:grpSpPr>
      <p:grpSp>
        <p:nvGrpSpPr>
          <p:cNvPr id="796" name="Google Shape;796;p32"/>
          <p:cNvGrpSpPr/>
          <p:nvPr/>
        </p:nvGrpSpPr>
        <p:grpSpPr>
          <a:xfrm>
            <a:off x="-28812" y="-96"/>
            <a:ext cx="9201623" cy="5143690"/>
            <a:chOff x="234900" y="858250"/>
            <a:chExt cx="7138575" cy="3990450"/>
          </a:xfrm>
        </p:grpSpPr>
        <p:sp>
          <p:nvSpPr>
            <p:cNvPr id="797" name="Google Shape;797;p32"/>
            <p:cNvSpPr/>
            <p:nvPr/>
          </p:nvSpPr>
          <p:spPr>
            <a:xfrm>
              <a:off x="5679650" y="3937000"/>
              <a:ext cx="336950" cy="205775"/>
            </a:xfrm>
            <a:custGeom>
              <a:avLst/>
              <a:gdLst/>
              <a:ahLst/>
              <a:cxnLst/>
              <a:rect l="l" t="t" r="r" b="b"/>
              <a:pathLst>
                <a:path w="13478" h="8231" extrusionOk="0">
                  <a:moveTo>
                    <a:pt x="7782" y="418"/>
                  </a:moveTo>
                  <a:cubicBezTo>
                    <a:pt x="9514" y="418"/>
                    <a:pt x="10942" y="1829"/>
                    <a:pt x="10942" y="3578"/>
                  </a:cubicBezTo>
                  <a:cubicBezTo>
                    <a:pt x="10942" y="3674"/>
                    <a:pt x="11022" y="3771"/>
                    <a:pt x="11135" y="3771"/>
                  </a:cubicBezTo>
                  <a:cubicBezTo>
                    <a:pt x="12242" y="3819"/>
                    <a:pt x="13076" y="4717"/>
                    <a:pt x="13076" y="5824"/>
                  </a:cubicBezTo>
                  <a:cubicBezTo>
                    <a:pt x="13076" y="6947"/>
                    <a:pt x="12162" y="7862"/>
                    <a:pt x="11038" y="7862"/>
                  </a:cubicBezTo>
                  <a:lnTo>
                    <a:pt x="2439" y="7862"/>
                  </a:lnTo>
                  <a:cubicBezTo>
                    <a:pt x="1316" y="7830"/>
                    <a:pt x="386" y="6915"/>
                    <a:pt x="386" y="5792"/>
                  </a:cubicBezTo>
                  <a:cubicBezTo>
                    <a:pt x="386" y="4765"/>
                    <a:pt x="1156" y="3915"/>
                    <a:pt x="2150" y="3771"/>
                  </a:cubicBezTo>
                  <a:cubicBezTo>
                    <a:pt x="2247" y="3755"/>
                    <a:pt x="2343" y="3642"/>
                    <a:pt x="2343" y="3546"/>
                  </a:cubicBezTo>
                  <a:cubicBezTo>
                    <a:pt x="2343" y="2712"/>
                    <a:pt x="3017" y="2022"/>
                    <a:pt x="3851" y="2022"/>
                  </a:cubicBezTo>
                  <a:cubicBezTo>
                    <a:pt x="4140" y="2022"/>
                    <a:pt x="4413" y="2102"/>
                    <a:pt x="4685" y="2263"/>
                  </a:cubicBezTo>
                  <a:cubicBezTo>
                    <a:pt x="4706" y="2293"/>
                    <a:pt x="4739" y="2304"/>
                    <a:pt x="4777" y="2304"/>
                  </a:cubicBezTo>
                  <a:cubicBezTo>
                    <a:pt x="4799" y="2304"/>
                    <a:pt x="4822" y="2301"/>
                    <a:pt x="4846" y="2295"/>
                  </a:cubicBezTo>
                  <a:cubicBezTo>
                    <a:pt x="4894" y="2263"/>
                    <a:pt x="4942" y="2230"/>
                    <a:pt x="4958" y="2182"/>
                  </a:cubicBezTo>
                  <a:cubicBezTo>
                    <a:pt x="5487" y="1107"/>
                    <a:pt x="6562" y="418"/>
                    <a:pt x="7782" y="418"/>
                  </a:cubicBezTo>
                  <a:close/>
                  <a:moveTo>
                    <a:pt x="7814" y="0"/>
                  </a:moveTo>
                  <a:cubicBezTo>
                    <a:pt x="6514" y="0"/>
                    <a:pt x="5343" y="690"/>
                    <a:pt x="4717" y="1813"/>
                  </a:cubicBezTo>
                  <a:cubicBezTo>
                    <a:pt x="4461" y="1685"/>
                    <a:pt x="4172" y="1605"/>
                    <a:pt x="3883" y="1605"/>
                  </a:cubicBezTo>
                  <a:cubicBezTo>
                    <a:pt x="2856" y="1605"/>
                    <a:pt x="2038" y="2391"/>
                    <a:pt x="1958" y="3386"/>
                  </a:cubicBezTo>
                  <a:cubicBezTo>
                    <a:pt x="835" y="3626"/>
                    <a:pt x="1" y="4621"/>
                    <a:pt x="1" y="5776"/>
                  </a:cubicBezTo>
                  <a:cubicBezTo>
                    <a:pt x="1" y="7124"/>
                    <a:pt x="1108" y="8231"/>
                    <a:pt x="2455" y="8231"/>
                  </a:cubicBezTo>
                  <a:lnTo>
                    <a:pt x="11055" y="8231"/>
                  </a:lnTo>
                  <a:cubicBezTo>
                    <a:pt x="12386" y="8231"/>
                    <a:pt x="13477" y="7140"/>
                    <a:pt x="13477" y="5792"/>
                  </a:cubicBezTo>
                  <a:cubicBezTo>
                    <a:pt x="13477" y="4557"/>
                    <a:pt x="12563" y="3514"/>
                    <a:pt x="11343" y="3370"/>
                  </a:cubicBezTo>
                  <a:cubicBezTo>
                    <a:pt x="11231" y="1509"/>
                    <a:pt x="9691" y="0"/>
                    <a:pt x="7814"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2"/>
            <p:cNvSpPr/>
            <p:nvPr/>
          </p:nvSpPr>
          <p:spPr>
            <a:xfrm>
              <a:off x="4757950" y="956925"/>
              <a:ext cx="238675" cy="146425"/>
            </a:xfrm>
            <a:custGeom>
              <a:avLst/>
              <a:gdLst/>
              <a:ahLst/>
              <a:cxnLst/>
              <a:rect l="l" t="t" r="r" b="b"/>
              <a:pathLst>
                <a:path w="9547" h="5857" extrusionOk="0">
                  <a:moveTo>
                    <a:pt x="5536" y="402"/>
                  </a:moveTo>
                  <a:cubicBezTo>
                    <a:pt x="6723" y="402"/>
                    <a:pt x="7653" y="1364"/>
                    <a:pt x="7653" y="2519"/>
                  </a:cubicBezTo>
                  <a:cubicBezTo>
                    <a:pt x="7653" y="2632"/>
                    <a:pt x="7734" y="2728"/>
                    <a:pt x="7862" y="2728"/>
                  </a:cubicBezTo>
                  <a:cubicBezTo>
                    <a:pt x="8584" y="2776"/>
                    <a:pt x="9162" y="3354"/>
                    <a:pt x="9162" y="4092"/>
                  </a:cubicBezTo>
                  <a:cubicBezTo>
                    <a:pt x="9162" y="4830"/>
                    <a:pt x="8568" y="5455"/>
                    <a:pt x="7798" y="5455"/>
                  </a:cubicBezTo>
                  <a:lnTo>
                    <a:pt x="1798" y="5455"/>
                  </a:lnTo>
                  <a:cubicBezTo>
                    <a:pt x="1060" y="5455"/>
                    <a:pt x="434" y="4846"/>
                    <a:pt x="434" y="4092"/>
                  </a:cubicBezTo>
                  <a:cubicBezTo>
                    <a:pt x="418" y="3434"/>
                    <a:pt x="915" y="2840"/>
                    <a:pt x="1605" y="2744"/>
                  </a:cubicBezTo>
                  <a:cubicBezTo>
                    <a:pt x="1701" y="2728"/>
                    <a:pt x="1782" y="2632"/>
                    <a:pt x="1782" y="2519"/>
                  </a:cubicBezTo>
                  <a:cubicBezTo>
                    <a:pt x="1782" y="1958"/>
                    <a:pt x="2231" y="1525"/>
                    <a:pt x="2792" y="1525"/>
                  </a:cubicBezTo>
                  <a:cubicBezTo>
                    <a:pt x="2969" y="1525"/>
                    <a:pt x="3161" y="1589"/>
                    <a:pt x="3322" y="1685"/>
                  </a:cubicBezTo>
                  <a:cubicBezTo>
                    <a:pt x="3350" y="1704"/>
                    <a:pt x="3384" y="1712"/>
                    <a:pt x="3416" y="1712"/>
                  </a:cubicBezTo>
                  <a:cubicBezTo>
                    <a:pt x="3440" y="1712"/>
                    <a:pt x="3462" y="1708"/>
                    <a:pt x="3482" y="1701"/>
                  </a:cubicBezTo>
                  <a:cubicBezTo>
                    <a:pt x="3546" y="1685"/>
                    <a:pt x="3594" y="1637"/>
                    <a:pt x="3610" y="1605"/>
                  </a:cubicBezTo>
                  <a:cubicBezTo>
                    <a:pt x="3963" y="867"/>
                    <a:pt x="4717" y="402"/>
                    <a:pt x="5536" y="402"/>
                  </a:cubicBezTo>
                  <a:close/>
                  <a:moveTo>
                    <a:pt x="5504" y="1"/>
                  </a:moveTo>
                  <a:cubicBezTo>
                    <a:pt x="4605" y="1"/>
                    <a:pt x="3787" y="482"/>
                    <a:pt x="3322" y="1252"/>
                  </a:cubicBezTo>
                  <a:cubicBezTo>
                    <a:pt x="3145" y="1172"/>
                    <a:pt x="2969" y="1124"/>
                    <a:pt x="2760" y="1124"/>
                  </a:cubicBezTo>
                  <a:cubicBezTo>
                    <a:pt x="2038" y="1124"/>
                    <a:pt x="1445" y="1669"/>
                    <a:pt x="1364" y="2391"/>
                  </a:cubicBezTo>
                  <a:cubicBezTo>
                    <a:pt x="578" y="2568"/>
                    <a:pt x="1" y="3290"/>
                    <a:pt x="1" y="4108"/>
                  </a:cubicBezTo>
                  <a:cubicBezTo>
                    <a:pt x="17" y="5070"/>
                    <a:pt x="819" y="5857"/>
                    <a:pt x="1782" y="5857"/>
                  </a:cubicBezTo>
                  <a:lnTo>
                    <a:pt x="7782" y="5857"/>
                  </a:lnTo>
                  <a:cubicBezTo>
                    <a:pt x="8760" y="5857"/>
                    <a:pt x="9547" y="5070"/>
                    <a:pt x="9547" y="4092"/>
                  </a:cubicBezTo>
                  <a:cubicBezTo>
                    <a:pt x="9547" y="3209"/>
                    <a:pt x="8905" y="2471"/>
                    <a:pt x="8038" y="2343"/>
                  </a:cubicBezTo>
                  <a:cubicBezTo>
                    <a:pt x="7942" y="1043"/>
                    <a:pt x="6851" y="1"/>
                    <a:pt x="5504"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2"/>
            <p:cNvSpPr/>
            <p:nvPr/>
          </p:nvSpPr>
          <p:spPr>
            <a:xfrm>
              <a:off x="5995700" y="858675"/>
              <a:ext cx="141225" cy="69800"/>
            </a:xfrm>
            <a:custGeom>
              <a:avLst/>
              <a:gdLst/>
              <a:ahLst/>
              <a:cxnLst/>
              <a:rect l="l" t="t" r="r" b="b"/>
              <a:pathLst>
                <a:path w="5649" h="2792" extrusionOk="0">
                  <a:moveTo>
                    <a:pt x="1" y="0"/>
                  </a:moveTo>
                  <a:cubicBezTo>
                    <a:pt x="17" y="1540"/>
                    <a:pt x="1284" y="2792"/>
                    <a:pt x="2824" y="2792"/>
                  </a:cubicBezTo>
                  <a:cubicBezTo>
                    <a:pt x="4381" y="2792"/>
                    <a:pt x="5632" y="1540"/>
                    <a:pt x="5648" y="0"/>
                  </a:cubicBezTo>
                  <a:lnTo>
                    <a:pt x="5247" y="0"/>
                  </a:lnTo>
                  <a:cubicBezTo>
                    <a:pt x="5231" y="1332"/>
                    <a:pt x="4156" y="2390"/>
                    <a:pt x="2824" y="2390"/>
                  </a:cubicBezTo>
                  <a:cubicBezTo>
                    <a:pt x="1509" y="2390"/>
                    <a:pt x="418" y="1332"/>
                    <a:pt x="402"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2"/>
            <p:cNvSpPr/>
            <p:nvPr/>
          </p:nvSpPr>
          <p:spPr>
            <a:xfrm>
              <a:off x="5921100" y="954925"/>
              <a:ext cx="291225" cy="150425"/>
            </a:xfrm>
            <a:custGeom>
              <a:avLst/>
              <a:gdLst/>
              <a:ahLst/>
              <a:cxnLst/>
              <a:rect l="l" t="t" r="r" b="b"/>
              <a:pathLst>
                <a:path w="11649" h="6017" extrusionOk="0">
                  <a:moveTo>
                    <a:pt x="5808" y="402"/>
                  </a:moveTo>
                  <a:cubicBezTo>
                    <a:pt x="8744" y="402"/>
                    <a:pt x="11135" y="2728"/>
                    <a:pt x="11231" y="5616"/>
                  </a:cubicBezTo>
                  <a:lnTo>
                    <a:pt x="402" y="5616"/>
                  </a:lnTo>
                  <a:cubicBezTo>
                    <a:pt x="498" y="2728"/>
                    <a:pt x="2889" y="402"/>
                    <a:pt x="5808" y="402"/>
                  </a:cubicBezTo>
                  <a:close/>
                  <a:moveTo>
                    <a:pt x="5825" y="0"/>
                  </a:moveTo>
                  <a:cubicBezTo>
                    <a:pt x="2616" y="0"/>
                    <a:pt x="17" y="2616"/>
                    <a:pt x="17" y="5824"/>
                  </a:cubicBezTo>
                  <a:cubicBezTo>
                    <a:pt x="1" y="5937"/>
                    <a:pt x="81" y="6017"/>
                    <a:pt x="193" y="6017"/>
                  </a:cubicBezTo>
                  <a:lnTo>
                    <a:pt x="11440" y="6017"/>
                  </a:lnTo>
                  <a:cubicBezTo>
                    <a:pt x="11568" y="6017"/>
                    <a:pt x="11648" y="5937"/>
                    <a:pt x="11648" y="5824"/>
                  </a:cubicBezTo>
                  <a:cubicBezTo>
                    <a:pt x="11648" y="2616"/>
                    <a:pt x="9033" y="0"/>
                    <a:pt x="5825"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2"/>
            <p:cNvSpPr/>
            <p:nvPr/>
          </p:nvSpPr>
          <p:spPr>
            <a:xfrm>
              <a:off x="6759775" y="3789800"/>
              <a:ext cx="304850" cy="304850"/>
            </a:xfrm>
            <a:custGeom>
              <a:avLst/>
              <a:gdLst/>
              <a:ahLst/>
              <a:cxnLst/>
              <a:rect l="l" t="t" r="r" b="b"/>
              <a:pathLst>
                <a:path w="12194" h="12194" extrusionOk="0">
                  <a:moveTo>
                    <a:pt x="6081" y="1765"/>
                  </a:moveTo>
                  <a:cubicBezTo>
                    <a:pt x="6643" y="3867"/>
                    <a:pt x="8295" y="5552"/>
                    <a:pt x="10413" y="6097"/>
                  </a:cubicBezTo>
                  <a:cubicBezTo>
                    <a:pt x="8295" y="6642"/>
                    <a:pt x="6611" y="8311"/>
                    <a:pt x="6081" y="10429"/>
                  </a:cubicBezTo>
                  <a:cubicBezTo>
                    <a:pt x="5536" y="8311"/>
                    <a:pt x="3867" y="6642"/>
                    <a:pt x="1749" y="6097"/>
                  </a:cubicBezTo>
                  <a:cubicBezTo>
                    <a:pt x="3851" y="5535"/>
                    <a:pt x="5536" y="3867"/>
                    <a:pt x="6081" y="1765"/>
                  </a:cubicBezTo>
                  <a:close/>
                  <a:moveTo>
                    <a:pt x="6097" y="0"/>
                  </a:moveTo>
                  <a:cubicBezTo>
                    <a:pt x="5985" y="0"/>
                    <a:pt x="5905" y="81"/>
                    <a:pt x="5905" y="193"/>
                  </a:cubicBezTo>
                  <a:cubicBezTo>
                    <a:pt x="5905" y="3321"/>
                    <a:pt x="3354" y="5888"/>
                    <a:pt x="209" y="5888"/>
                  </a:cubicBezTo>
                  <a:cubicBezTo>
                    <a:pt x="81" y="5888"/>
                    <a:pt x="1" y="5969"/>
                    <a:pt x="1" y="6097"/>
                  </a:cubicBezTo>
                  <a:cubicBezTo>
                    <a:pt x="1" y="6209"/>
                    <a:pt x="81" y="6290"/>
                    <a:pt x="209" y="6290"/>
                  </a:cubicBezTo>
                  <a:cubicBezTo>
                    <a:pt x="3338" y="6290"/>
                    <a:pt x="5905" y="8840"/>
                    <a:pt x="5905" y="11985"/>
                  </a:cubicBezTo>
                  <a:cubicBezTo>
                    <a:pt x="5905" y="12081"/>
                    <a:pt x="5985" y="12194"/>
                    <a:pt x="6097" y="12194"/>
                  </a:cubicBezTo>
                  <a:cubicBezTo>
                    <a:pt x="6225" y="12194"/>
                    <a:pt x="6306" y="12113"/>
                    <a:pt x="6306" y="11985"/>
                  </a:cubicBezTo>
                  <a:cubicBezTo>
                    <a:pt x="6306" y="8856"/>
                    <a:pt x="8841" y="6290"/>
                    <a:pt x="12001" y="6290"/>
                  </a:cubicBezTo>
                  <a:cubicBezTo>
                    <a:pt x="12113" y="6290"/>
                    <a:pt x="12194" y="6209"/>
                    <a:pt x="12194" y="6097"/>
                  </a:cubicBezTo>
                  <a:cubicBezTo>
                    <a:pt x="12194" y="5969"/>
                    <a:pt x="12113" y="5888"/>
                    <a:pt x="12001" y="5888"/>
                  </a:cubicBezTo>
                  <a:cubicBezTo>
                    <a:pt x="8873" y="5888"/>
                    <a:pt x="6306" y="3338"/>
                    <a:pt x="6306" y="193"/>
                  </a:cubicBezTo>
                  <a:cubicBezTo>
                    <a:pt x="6306" y="81"/>
                    <a:pt x="6225" y="0"/>
                    <a:pt x="6097"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2"/>
            <p:cNvSpPr/>
            <p:nvPr/>
          </p:nvSpPr>
          <p:spPr>
            <a:xfrm>
              <a:off x="2397150" y="4106650"/>
              <a:ext cx="304850" cy="304850"/>
            </a:xfrm>
            <a:custGeom>
              <a:avLst/>
              <a:gdLst/>
              <a:ahLst/>
              <a:cxnLst/>
              <a:rect l="l" t="t" r="r" b="b"/>
              <a:pathLst>
                <a:path w="12194" h="12194" extrusionOk="0">
                  <a:moveTo>
                    <a:pt x="6097" y="1750"/>
                  </a:moveTo>
                  <a:cubicBezTo>
                    <a:pt x="6659" y="3867"/>
                    <a:pt x="8311" y="5552"/>
                    <a:pt x="10429" y="6097"/>
                  </a:cubicBezTo>
                  <a:cubicBezTo>
                    <a:pt x="8311" y="6659"/>
                    <a:pt x="6659" y="8311"/>
                    <a:pt x="6097" y="10429"/>
                  </a:cubicBezTo>
                  <a:cubicBezTo>
                    <a:pt x="5536" y="8311"/>
                    <a:pt x="3867" y="6627"/>
                    <a:pt x="1766" y="6097"/>
                  </a:cubicBezTo>
                  <a:cubicBezTo>
                    <a:pt x="3867" y="5536"/>
                    <a:pt x="5552" y="3867"/>
                    <a:pt x="6097" y="1750"/>
                  </a:cubicBezTo>
                  <a:close/>
                  <a:moveTo>
                    <a:pt x="6097" y="1"/>
                  </a:moveTo>
                  <a:cubicBezTo>
                    <a:pt x="5969" y="1"/>
                    <a:pt x="5889" y="81"/>
                    <a:pt x="5889" y="193"/>
                  </a:cubicBezTo>
                  <a:cubicBezTo>
                    <a:pt x="5889" y="3322"/>
                    <a:pt x="3338" y="5889"/>
                    <a:pt x="193" y="5889"/>
                  </a:cubicBezTo>
                  <a:cubicBezTo>
                    <a:pt x="81" y="5889"/>
                    <a:pt x="1" y="5969"/>
                    <a:pt x="1" y="6097"/>
                  </a:cubicBezTo>
                  <a:cubicBezTo>
                    <a:pt x="1" y="6210"/>
                    <a:pt x="81" y="6290"/>
                    <a:pt x="193" y="6290"/>
                  </a:cubicBezTo>
                  <a:cubicBezTo>
                    <a:pt x="3322" y="6290"/>
                    <a:pt x="5889" y="8841"/>
                    <a:pt x="5889" y="11985"/>
                  </a:cubicBezTo>
                  <a:cubicBezTo>
                    <a:pt x="5889" y="12114"/>
                    <a:pt x="5969" y="12194"/>
                    <a:pt x="6097" y="12194"/>
                  </a:cubicBezTo>
                  <a:cubicBezTo>
                    <a:pt x="6210" y="12194"/>
                    <a:pt x="6290" y="12114"/>
                    <a:pt x="6290" y="11985"/>
                  </a:cubicBezTo>
                  <a:cubicBezTo>
                    <a:pt x="6290" y="8857"/>
                    <a:pt x="8841" y="6290"/>
                    <a:pt x="11985" y="6290"/>
                  </a:cubicBezTo>
                  <a:cubicBezTo>
                    <a:pt x="12114" y="6290"/>
                    <a:pt x="12194" y="6210"/>
                    <a:pt x="12194" y="6097"/>
                  </a:cubicBezTo>
                  <a:cubicBezTo>
                    <a:pt x="12194" y="5969"/>
                    <a:pt x="12114" y="5889"/>
                    <a:pt x="11985" y="5889"/>
                  </a:cubicBezTo>
                  <a:cubicBezTo>
                    <a:pt x="8857" y="5889"/>
                    <a:pt x="6290" y="3338"/>
                    <a:pt x="6290" y="193"/>
                  </a:cubicBezTo>
                  <a:cubicBezTo>
                    <a:pt x="6290" y="81"/>
                    <a:pt x="6210" y="1"/>
                    <a:pt x="6097"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2"/>
            <p:cNvSpPr/>
            <p:nvPr/>
          </p:nvSpPr>
          <p:spPr>
            <a:xfrm>
              <a:off x="6681975" y="4150775"/>
              <a:ext cx="108300" cy="108325"/>
            </a:xfrm>
            <a:custGeom>
              <a:avLst/>
              <a:gdLst/>
              <a:ahLst/>
              <a:cxnLst/>
              <a:rect l="l" t="t" r="r" b="b"/>
              <a:pathLst>
                <a:path w="4332" h="4333" extrusionOk="0">
                  <a:moveTo>
                    <a:pt x="2198" y="1124"/>
                  </a:moveTo>
                  <a:cubicBezTo>
                    <a:pt x="2407" y="1573"/>
                    <a:pt x="2776" y="1958"/>
                    <a:pt x="3241" y="2166"/>
                  </a:cubicBezTo>
                  <a:cubicBezTo>
                    <a:pt x="2776" y="2375"/>
                    <a:pt x="2391" y="2744"/>
                    <a:pt x="2198" y="3209"/>
                  </a:cubicBezTo>
                  <a:cubicBezTo>
                    <a:pt x="1974" y="2744"/>
                    <a:pt x="1605" y="2359"/>
                    <a:pt x="1155" y="2166"/>
                  </a:cubicBezTo>
                  <a:cubicBezTo>
                    <a:pt x="1605" y="1942"/>
                    <a:pt x="1990" y="1573"/>
                    <a:pt x="2198" y="1124"/>
                  </a:cubicBezTo>
                  <a:close/>
                  <a:moveTo>
                    <a:pt x="2166" y="1"/>
                  </a:moveTo>
                  <a:cubicBezTo>
                    <a:pt x="2054" y="1"/>
                    <a:pt x="1974" y="81"/>
                    <a:pt x="1974" y="193"/>
                  </a:cubicBezTo>
                  <a:cubicBezTo>
                    <a:pt x="1974" y="1156"/>
                    <a:pt x="1187" y="1958"/>
                    <a:pt x="209" y="1958"/>
                  </a:cubicBezTo>
                  <a:cubicBezTo>
                    <a:pt x="80" y="1958"/>
                    <a:pt x="0" y="2038"/>
                    <a:pt x="0" y="2166"/>
                  </a:cubicBezTo>
                  <a:cubicBezTo>
                    <a:pt x="0" y="2279"/>
                    <a:pt x="80" y="2359"/>
                    <a:pt x="209" y="2359"/>
                  </a:cubicBezTo>
                  <a:cubicBezTo>
                    <a:pt x="1171" y="2359"/>
                    <a:pt x="1974" y="3145"/>
                    <a:pt x="1974" y="4124"/>
                  </a:cubicBezTo>
                  <a:cubicBezTo>
                    <a:pt x="1974" y="4252"/>
                    <a:pt x="2054" y="4332"/>
                    <a:pt x="2166" y="4332"/>
                  </a:cubicBezTo>
                  <a:cubicBezTo>
                    <a:pt x="2294" y="4332"/>
                    <a:pt x="2375" y="4252"/>
                    <a:pt x="2375" y="4124"/>
                  </a:cubicBezTo>
                  <a:cubicBezTo>
                    <a:pt x="2375" y="3161"/>
                    <a:pt x="3161" y="2359"/>
                    <a:pt x="4139" y="2359"/>
                  </a:cubicBezTo>
                  <a:cubicBezTo>
                    <a:pt x="4252" y="2359"/>
                    <a:pt x="4332" y="2279"/>
                    <a:pt x="4332" y="2166"/>
                  </a:cubicBezTo>
                  <a:cubicBezTo>
                    <a:pt x="4332" y="2038"/>
                    <a:pt x="4252" y="1958"/>
                    <a:pt x="4139" y="1958"/>
                  </a:cubicBezTo>
                  <a:cubicBezTo>
                    <a:pt x="3177" y="1958"/>
                    <a:pt x="2375" y="1172"/>
                    <a:pt x="2375" y="193"/>
                  </a:cubicBezTo>
                  <a:cubicBezTo>
                    <a:pt x="2375" y="81"/>
                    <a:pt x="2294" y="1"/>
                    <a:pt x="216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2"/>
            <p:cNvSpPr/>
            <p:nvPr/>
          </p:nvSpPr>
          <p:spPr>
            <a:xfrm>
              <a:off x="6136100" y="4101450"/>
              <a:ext cx="108300" cy="108300"/>
            </a:xfrm>
            <a:custGeom>
              <a:avLst/>
              <a:gdLst/>
              <a:ahLst/>
              <a:cxnLst/>
              <a:rect l="l" t="t" r="r" b="b"/>
              <a:pathLst>
                <a:path w="4332" h="4332" extrusionOk="0">
                  <a:moveTo>
                    <a:pt x="2166" y="1123"/>
                  </a:moveTo>
                  <a:cubicBezTo>
                    <a:pt x="2391" y="1589"/>
                    <a:pt x="2743" y="1974"/>
                    <a:pt x="3209" y="2166"/>
                  </a:cubicBezTo>
                  <a:cubicBezTo>
                    <a:pt x="2743" y="2391"/>
                    <a:pt x="2374" y="2744"/>
                    <a:pt x="2166" y="3209"/>
                  </a:cubicBezTo>
                  <a:cubicBezTo>
                    <a:pt x="1941" y="2744"/>
                    <a:pt x="1588" y="2375"/>
                    <a:pt x="1123" y="2166"/>
                  </a:cubicBezTo>
                  <a:cubicBezTo>
                    <a:pt x="1588" y="1974"/>
                    <a:pt x="1941" y="1589"/>
                    <a:pt x="2166" y="1123"/>
                  </a:cubicBezTo>
                  <a:close/>
                  <a:moveTo>
                    <a:pt x="2166" y="0"/>
                  </a:moveTo>
                  <a:cubicBezTo>
                    <a:pt x="2054" y="0"/>
                    <a:pt x="1973" y="80"/>
                    <a:pt x="1973" y="209"/>
                  </a:cubicBezTo>
                  <a:cubicBezTo>
                    <a:pt x="1973" y="1171"/>
                    <a:pt x="1187" y="1974"/>
                    <a:pt x="209" y="1974"/>
                  </a:cubicBezTo>
                  <a:cubicBezTo>
                    <a:pt x="80" y="1974"/>
                    <a:pt x="0" y="2054"/>
                    <a:pt x="0" y="2166"/>
                  </a:cubicBezTo>
                  <a:cubicBezTo>
                    <a:pt x="0" y="2294"/>
                    <a:pt x="80" y="2375"/>
                    <a:pt x="209" y="2375"/>
                  </a:cubicBezTo>
                  <a:cubicBezTo>
                    <a:pt x="1187" y="2375"/>
                    <a:pt x="1973" y="3177"/>
                    <a:pt x="1973" y="4139"/>
                  </a:cubicBezTo>
                  <a:cubicBezTo>
                    <a:pt x="1973" y="4252"/>
                    <a:pt x="2054" y="4332"/>
                    <a:pt x="2166" y="4332"/>
                  </a:cubicBezTo>
                  <a:cubicBezTo>
                    <a:pt x="2294" y="4332"/>
                    <a:pt x="2374" y="4252"/>
                    <a:pt x="2374" y="4139"/>
                  </a:cubicBezTo>
                  <a:cubicBezTo>
                    <a:pt x="2374" y="3177"/>
                    <a:pt x="3145" y="2375"/>
                    <a:pt x="4139" y="2375"/>
                  </a:cubicBezTo>
                  <a:cubicBezTo>
                    <a:pt x="4252" y="2375"/>
                    <a:pt x="4332" y="2294"/>
                    <a:pt x="4332" y="2166"/>
                  </a:cubicBezTo>
                  <a:cubicBezTo>
                    <a:pt x="4332" y="2054"/>
                    <a:pt x="4252" y="1974"/>
                    <a:pt x="4139" y="1974"/>
                  </a:cubicBezTo>
                  <a:cubicBezTo>
                    <a:pt x="3177" y="1974"/>
                    <a:pt x="2374" y="1187"/>
                    <a:pt x="2374" y="209"/>
                  </a:cubicBezTo>
                  <a:cubicBezTo>
                    <a:pt x="2374" y="80"/>
                    <a:pt x="2294" y="0"/>
                    <a:pt x="216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2"/>
            <p:cNvSpPr/>
            <p:nvPr/>
          </p:nvSpPr>
          <p:spPr>
            <a:xfrm>
              <a:off x="7235075" y="1201200"/>
              <a:ext cx="69400" cy="158850"/>
            </a:xfrm>
            <a:custGeom>
              <a:avLst/>
              <a:gdLst/>
              <a:ahLst/>
              <a:cxnLst/>
              <a:rect l="l" t="t" r="r" b="b"/>
              <a:pathLst>
                <a:path w="2776" h="6354" extrusionOk="0">
                  <a:moveTo>
                    <a:pt x="2375" y="401"/>
                  </a:moveTo>
                  <a:lnTo>
                    <a:pt x="2375" y="5952"/>
                  </a:lnTo>
                  <a:lnTo>
                    <a:pt x="401" y="5952"/>
                  </a:lnTo>
                  <a:lnTo>
                    <a:pt x="401" y="401"/>
                  </a:lnTo>
                  <a:close/>
                  <a:moveTo>
                    <a:pt x="401" y="0"/>
                  </a:moveTo>
                  <a:cubicBezTo>
                    <a:pt x="177" y="0"/>
                    <a:pt x="0" y="177"/>
                    <a:pt x="0" y="401"/>
                  </a:cubicBezTo>
                  <a:lnTo>
                    <a:pt x="0" y="5952"/>
                  </a:lnTo>
                  <a:cubicBezTo>
                    <a:pt x="0" y="6177"/>
                    <a:pt x="177" y="6353"/>
                    <a:pt x="401" y="6353"/>
                  </a:cubicBezTo>
                  <a:lnTo>
                    <a:pt x="2375" y="6353"/>
                  </a:lnTo>
                  <a:cubicBezTo>
                    <a:pt x="2583" y="6353"/>
                    <a:pt x="2776" y="6177"/>
                    <a:pt x="2776" y="5952"/>
                  </a:cubicBezTo>
                  <a:lnTo>
                    <a:pt x="2776" y="401"/>
                  </a:lnTo>
                  <a:cubicBezTo>
                    <a:pt x="2776" y="177"/>
                    <a:pt x="2583" y="0"/>
                    <a:pt x="2375"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2"/>
            <p:cNvSpPr/>
            <p:nvPr/>
          </p:nvSpPr>
          <p:spPr>
            <a:xfrm>
              <a:off x="7334925" y="1151450"/>
              <a:ext cx="38150" cy="208600"/>
            </a:xfrm>
            <a:custGeom>
              <a:avLst/>
              <a:gdLst/>
              <a:ahLst/>
              <a:cxnLst/>
              <a:rect l="l" t="t" r="r" b="b"/>
              <a:pathLst>
                <a:path w="1526" h="8344" extrusionOk="0">
                  <a:moveTo>
                    <a:pt x="402" y="1"/>
                  </a:moveTo>
                  <a:cubicBezTo>
                    <a:pt x="177" y="1"/>
                    <a:pt x="1" y="177"/>
                    <a:pt x="1" y="402"/>
                  </a:cubicBezTo>
                  <a:lnTo>
                    <a:pt x="1" y="7942"/>
                  </a:lnTo>
                  <a:cubicBezTo>
                    <a:pt x="1" y="8167"/>
                    <a:pt x="177" y="8343"/>
                    <a:pt x="402" y="8343"/>
                  </a:cubicBezTo>
                  <a:lnTo>
                    <a:pt x="1525" y="8343"/>
                  </a:lnTo>
                  <a:lnTo>
                    <a:pt x="1525" y="7942"/>
                  </a:lnTo>
                  <a:lnTo>
                    <a:pt x="402" y="7942"/>
                  </a:lnTo>
                  <a:lnTo>
                    <a:pt x="402" y="402"/>
                  </a:lnTo>
                  <a:lnTo>
                    <a:pt x="1525" y="402"/>
                  </a:lnTo>
                  <a:lnTo>
                    <a:pt x="1525" y="1"/>
                  </a:ln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2"/>
            <p:cNvSpPr/>
            <p:nvPr/>
          </p:nvSpPr>
          <p:spPr>
            <a:xfrm>
              <a:off x="7235075" y="1022700"/>
              <a:ext cx="138400" cy="39750"/>
            </a:xfrm>
            <a:custGeom>
              <a:avLst/>
              <a:gdLst/>
              <a:ahLst/>
              <a:cxnLst/>
              <a:rect l="l" t="t" r="r" b="b"/>
              <a:pathLst>
                <a:path w="5536" h="1590" extrusionOk="0">
                  <a:moveTo>
                    <a:pt x="5535" y="1"/>
                  </a:moveTo>
                  <a:cubicBezTo>
                    <a:pt x="2423" y="1140"/>
                    <a:pt x="385" y="1188"/>
                    <a:pt x="209" y="1188"/>
                  </a:cubicBezTo>
                  <a:cubicBezTo>
                    <a:pt x="96" y="1188"/>
                    <a:pt x="0" y="1268"/>
                    <a:pt x="0" y="1381"/>
                  </a:cubicBezTo>
                  <a:cubicBezTo>
                    <a:pt x="0" y="1509"/>
                    <a:pt x="80" y="1589"/>
                    <a:pt x="209" y="1589"/>
                  </a:cubicBezTo>
                  <a:lnTo>
                    <a:pt x="225" y="1589"/>
                  </a:lnTo>
                  <a:cubicBezTo>
                    <a:pt x="401" y="1589"/>
                    <a:pt x="2439" y="1541"/>
                    <a:pt x="5535" y="418"/>
                  </a:cubicBezTo>
                  <a:lnTo>
                    <a:pt x="5535" y="1"/>
                  </a:ln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2"/>
            <p:cNvSpPr/>
            <p:nvPr/>
          </p:nvSpPr>
          <p:spPr>
            <a:xfrm>
              <a:off x="7132375" y="4206925"/>
              <a:ext cx="104325" cy="104300"/>
            </a:xfrm>
            <a:custGeom>
              <a:avLst/>
              <a:gdLst/>
              <a:ahLst/>
              <a:cxnLst/>
              <a:rect l="l" t="t" r="r" b="b"/>
              <a:pathLst>
                <a:path w="4173" h="4172" extrusionOk="0">
                  <a:moveTo>
                    <a:pt x="2087" y="370"/>
                  </a:moveTo>
                  <a:cubicBezTo>
                    <a:pt x="3033" y="370"/>
                    <a:pt x="3771" y="1140"/>
                    <a:pt x="3771" y="2054"/>
                  </a:cubicBezTo>
                  <a:cubicBezTo>
                    <a:pt x="3771" y="2985"/>
                    <a:pt x="3001" y="3739"/>
                    <a:pt x="2087" y="3739"/>
                  </a:cubicBezTo>
                  <a:cubicBezTo>
                    <a:pt x="1156" y="3739"/>
                    <a:pt x="402" y="2985"/>
                    <a:pt x="402" y="2054"/>
                  </a:cubicBezTo>
                  <a:cubicBezTo>
                    <a:pt x="402" y="1140"/>
                    <a:pt x="1156" y="370"/>
                    <a:pt x="2087" y="370"/>
                  </a:cubicBezTo>
                  <a:close/>
                  <a:moveTo>
                    <a:pt x="2087" y="1"/>
                  </a:moveTo>
                  <a:cubicBezTo>
                    <a:pt x="915" y="1"/>
                    <a:pt x="1" y="931"/>
                    <a:pt x="1" y="2086"/>
                  </a:cubicBezTo>
                  <a:cubicBezTo>
                    <a:pt x="1" y="3225"/>
                    <a:pt x="948" y="4172"/>
                    <a:pt x="2087" y="4172"/>
                  </a:cubicBezTo>
                  <a:cubicBezTo>
                    <a:pt x="3242" y="4172"/>
                    <a:pt x="4172" y="3225"/>
                    <a:pt x="4172" y="2086"/>
                  </a:cubicBezTo>
                  <a:cubicBezTo>
                    <a:pt x="4172" y="931"/>
                    <a:pt x="3226" y="1"/>
                    <a:pt x="2087"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2"/>
            <p:cNvSpPr/>
            <p:nvPr/>
          </p:nvSpPr>
          <p:spPr>
            <a:xfrm>
              <a:off x="7078250" y="4327250"/>
              <a:ext cx="212600" cy="111125"/>
            </a:xfrm>
            <a:custGeom>
              <a:avLst/>
              <a:gdLst/>
              <a:ahLst/>
              <a:cxnLst/>
              <a:rect l="l" t="t" r="r" b="b"/>
              <a:pathLst>
                <a:path w="8504" h="4445" extrusionOk="0">
                  <a:moveTo>
                    <a:pt x="4268" y="402"/>
                  </a:moveTo>
                  <a:cubicBezTo>
                    <a:pt x="6337" y="402"/>
                    <a:pt x="8006" y="2022"/>
                    <a:pt x="8118" y="4044"/>
                  </a:cubicBezTo>
                  <a:lnTo>
                    <a:pt x="417" y="4044"/>
                  </a:lnTo>
                  <a:cubicBezTo>
                    <a:pt x="514" y="2022"/>
                    <a:pt x="2198" y="402"/>
                    <a:pt x="4268" y="402"/>
                  </a:cubicBezTo>
                  <a:close/>
                  <a:moveTo>
                    <a:pt x="4252" y="1"/>
                  </a:moveTo>
                  <a:cubicBezTo>
                    <a:pt x="1909" y="1"/>
                    <a:pt x="0" y="1894"/>
                    <a:pt x="0" y="4252"/>
                  </a:cubicBezTo>
                  <a:cubicBezTo>
                    <a:pt x="0" y="4365"/>
                    <a:pt x="80" y="4445"/>
                    <a:pt x="193" y="4445"/>
                  </a:cubicBezTo>
                  <a:lnTo>
                    <a:pt x="8295" y="4445"/>
                  </a:lnTo>
                  <a:cubicBezTo>
                    <a:pt x="8423" y="4445"/>
                    <a:pt x="8503" y="4365"/>
                    <a:pt x="8503" y="4252"/>
                  </a:cubicBezTo>
                  <a:cubicBezTo>
                    <a:pt x="8503" y="1894"/>
                    <a:pt x="6594" y="1"/>
                    <a:pt x="4252"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2"/>
            <p:cNvSpPr/>
            <p:nvPr/>
          </p:nvSpPr>
          <p:spPr>
            <a:xfrm>
              <a:off x="6929850" y="4494500"/>
              <a:ext cx="104300" cy="104325"/>
            </a:xfrm>
            <a:custGeom>
              <a:avLst/>
              <a:gdLst/>
              <a:ahLst/>
              <a:cxnLst/>
              <a:rect l="l" t="t" r="r" b="b"/>
              <a:pathLst>
                <a:path w="4172" h="4173" extrusionOk="0">
                  <a:moveTo>
                    <a:pt x="2102" y="402"/>
                  </a:moveTo>
                  <a:cubicBezTo>
                    <a:pt x="3032" y="402"/>
                    <a:pt x="3786" y="1172"/>
                    <a:pt x="3786" y="2086"/>
                  </a:cubicBezTo>
                  <a:cubicBezTo>
                    <a:pt x="3786" y="3033"/>
                    <a:pt x="3032" y="3771"/>
                    <a:pt x="2102" y="3771"/>
                  </a:cubicBezTo>
                  <a:cubicBezTo>
                    <a:pt x="1171" y="3771"/>
                    <a:pt x="417" y="3017"/>
                    <a:pt x="417" y="2086"/>
                  </a:cubicBezTo>
                  <a:cubicBezTo>
                    <a:pt x="417" y="1172"/>
                    <a:pt x="1171" y="402"/>
                    <a:pt x="2102" y="402"/>
                  </a:cubicBezTo>
                  <a:close/>
                  <a:moveTo>
                    <a:pt x="2086" y="1"/>
                  </a:moveTo>
                  <a:cubicBezTo>
                    <a:pt x="947" y="1"/>
                    <a:pt x="0" y="947"/>
                    <a:pt x="0" y="2086"/>
                  </a:cubicBezTo>
                  <a:cubicBezTo>
                    <a:pt x="0" y="3258"/>
                    <a:pt x="947" y="4172"/>
                    <a:pt x="2086" y="4172"/>
                  </a:cubicBezTo>
                  <a:cubicBezTo>
                    <a:pt x="3225" y="4172"/>
                    <a:pt x="4171" y="3226"/>
                    <a:pt x="4171" y="2086"/>
                  </a:cubicBezTo>
                  <a:cubicBezTo>
                    <a:pt x="4171" y="947"/>
                    <a:pt x="3225" y="1"/>
                    <a:pt x="208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2"/>
            <p:cNvSpPr/>
            <p:nvPr/>
          </p:nvSpPr>
          <p:spPr>
            <a:xfrm>
              <a:off x="6876100" y="4615225"/>
              <a:ext cx="212600" cy="111525"/>
            </a:xfrm>
            <a:custGeom>
              <a:avLst/>
              <a:gdLst/>
              <a:ahLst/>
              <a:cxnLst/>
              <a:rect l="l" t="t" r="r" b="b"/>
              <a:pathLst>
                <a:path w="8504" h="4461" extrusionOk="0">
                  <a:moveTo>
                    <a:pt x="4252" y="402"/>
                  </a:moveTo>
                  <a:cubicBezTo>
                    <a:pt x="6321" y="402"/>
                    <a:pt x="7990" y="2038"/>
                    <a:pt x="8102" y="4060"/>
                  </a:cubicBezTo>
                  <a:lnTo>
                    <a:pt x="401" y="4060"/>
                  </a:lnTo>
                  <a:cubicBezTo>
                    <a:pt x="498" y="2038"/>
                    <a:pt x="2182" y="402"/>
                    <a:pt x="4252" y="402"/>
                  </a:cubicBezTo>
                  <a:close/>
                  <a:moveTo>
                    <a:pt x="4252" y="1"/>
                  </a:moveTo>
                  <a:cubicBezTo>
                    <a:pt x="1909" y="1"/>
                    <a:pt x="0" y="1910"/>
                    <a:pt x="0" y="4252"/>
                  </a:cubicBezTo>
                  <a:cubicBezTo>
                    <a:pt x="0" y="4381"/>
                    <a:pt x="80" y="4461"/>
                    <a:pt x="209" y="4461"/>
                  </a:cubicBezTo>
                  <a:lnTo>
                    <a:pt x="8311" y="4461"/>
                  </a:lnTo>
                  <a:cubicBezTo>
                    <a:pt x="8423" y="4461"/>
                    <a:pt x="8503" y="4381"/>
                    <a:pt x="8503" y="4252"/>
                  </a:cubicBezTo>
                  <a:cubicBezTo>
                    <a:pt x="8503" y="1910"/>
                    <a:pt x="6594" y="1"/>
                    <a:pt x="4252"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2"/>
            <p:cNvSpPr/>
            <p:nvPr/>
          </p:nvSpPr>
          <p:spPr>
            <a:xfrm>
              <a:off x="7334925" y="4496525"/>
              <a:ext cx="38150" cy="100275"/>
            </a:xfrm>
            <a:custGeom>
              <a:avLst/>
              <a:gdLst/>
              <a:ahLst/>
              <a:cxnLst/>
              <a:rect l="l" t="t" r="r" b="b"/>
              <a:pathLst>
                <a:path w="1526" h="4011" extrusionOk="0">
                  <a:moveTo>
                    <a:pt x="1525" y="0"/>
                  </a:moveTo>
                  <a:cubicBezTo>
                    <a:pt x="643" y="241"/>
                    <a:pt x="1" y="1043"/>
                    <a:pt x="1" y="2005"/>
                  </a:cubicBezTo>
                  <a:cubicBezTo>
                    <a:pt x="1" y="2968"/>
                    <a:pt x="643" y="3770"/>
                    <a:pt x="1525" y="4011"/>
                  </a:cubicBezTo>
                  <a:lnTo>
                    <a:pt x="1525" y="3594"/>
                  </a:lnTo>
                  <a:cubicBezTo>
                    <a:pt x="867" y="3353"/>
                    <a:pt x="402" y="2727"/>
                    <a:pt x="402" y="2005"/>
                  </a:cubicBezTo>
                  <a:cubicBezTo>
                    <a:pt x="402" y="1284"/>
                    <a:pt x="883" y="642"/>
                    <a:pt x="1525" y="417"/>
                  </a:cubicBezTo>
                  <a:lnTo>
                    <a:pt x="1525" y="0"/>
                  </a:ln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2"/>
            <p:cNvSpPr/>
            <p:nvPr/>
          </p:nvSpPr>
          <p:spPr>
            <a:xfrm>
              <a:off x="7280800" y="4616450"/>
              <a:ext cx="92275" cy="110300"/>
            </a:xfrm>
            <a:custGeom>
              <a:avLst/>
              <a:gdLst/>
              <a:ahLst/>
              <a:cxnLst/>
              <a:rect l="l" t="t" r="r" b="b"/>
              <a:pathLst>
                <a:path w="3691" h="4412" extrusionOk="0">
                  <a:moveTo>
                    <a:pt x="3690" y="0"/>
                  </a:moveTo>
                  <a:cubicBezTo>
                    <a:pt x="1604" y="273"/>
                    <a:pt x="0" y="2038"/>
                    <a:pt x="0" y="4203"/>
                  </a:cubicBezTo>
                  <a:cubicBezTo>
                    <a:pt x="0" y="4332"/>
                    <a:pt x="80" y="4412"/>
                    <a:pt x="193" y="4412"/>
                  </a:cubicBezTo>
                  <a:lnTo>
                    <a:pt x="3690" y="4412"/>
                  </a:lnTo>
                  <a:lnTo>
                    <a:pt x="3690" y="4011"/>
                  </a:lnTo>
                  <a:lnTo>
                    <a:pt x="417" y="4011"/>
                  </a:lnTo>
                  <a:cubicBezTo>
                    <a:pt x="513" y="2166"/>
                    <a:pt x="1909" y="674"/>
                    <a:pt x="3690" y="401"/>
                  </a:cubicBezTo>
                  <a:lnTo>
                    <a:pt x="3690" y="0"/>
                  </a:ln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2"/>
            <p:cNvSpPr/>
            <p:nvPr/>
          </p:nvSpPr>
          <p:spPr>
            <a:xfrm>
              <a:off x="7117150" y="4487700"/>
              <a:ext cx="137600" cy="159950"/>
            </a:xfrm>
            <a:custGeom>
              <a:avLst/>
              <a:gdLst/>
              <a:ahLst/>
              <a:cxnLst/>
              <a:rect l="l" t="t" r="r" b="b"/>
              <a:pathLst>
                <a:path w="5504" h="6398" extrusionOk="0">
                  <a:moveTo>
                    <a:pt x="2760" y="0"/>
                  </a:moveTo>
                  <a:cubicBezTo>
                    <a:pt x="2631" y="0"/>
                    <a:pt x="2551" y="80"/>
                    <a:pt x="2551" y="193"/>
                  </a:cubicBezTo>
                  <a:lnTo>
                    <a:pt x="2551" y="3578"/>
                  </a:lnTo>
                  <a:lnTo>
                    <a:pt x="81" y="6048"/>
                  </a:lnTo>
                  <a:cubicBezTo>
                    <a:pt x="0" y="6129"/>
                    <a:pt x="0" y="6257"/>
                    <a:pt x="81" y="6337"/>
                  </a:cubicBezTo>
                  <a:cubicBezTo>
                    <a:pt x="121" y="6377"/>
                    <a:pt x="173" y="6397"/>
                    <a:pt x="225" y="6397"/>
                  </a:cubicBezTo>
                  <a:cubicBezTo>
                    <a:pt x="277" y="6397"/>
                    <a:pt x="329" y="6377"/>
                    <a:pt x="369" y="6337"/>
                  </a:cubicBezTo>
                  <a:lnTo>
                    <a:pt x="2760" y="3947"/>
                  </a:lnTo>
                  <a:lnTo>
                    <a:pt x="5134" y="6337"/>
                  </a:lnTo>
                  <a:cubicBezTo>
                    <a:pt x="5182" y="6369"/>
                    <a:pt x="5247" y="6385"/>
                    <a:pt x="5279" y="6385"/>
                  </a:cubicBezTo>
                  <a:cubicBezTo>
                    <a:pt x="5327" y="6385"/>
                    <a:pt x="5375" y="6369"/>
                    <a:pt x="5423" y="6337"/>
                  </a:cubicBezTo>
                  <a:cubicBezTo>
                    <a:pt x="5503" y="6257"/>
                    <a:pt x="5503" y="6129"/>
                    <a:pt x="5423" y="6048"/>
                  </a:cubicBezTo>
                  <a:lnTo>
                    <a:pt x="2952" y="3578"/>
                  </a:lnTo>
                  <a:lnTo>
                    <a:pt x="2952" y="193"/>
                  </a:lnTo>
                  <a:cubicBezTo>
                    <a:pt x="2952" y="80"/>
                    <a:pt x="2872" y="0"/>
                    <a:pt x="2760"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2"/>
            <p:cNvSpPr/>
            <p:nvPr/>
          </p:nvSpPr>
          <p:spPr>
            <a:xfrm>
              <a:off x="6786250" y="1330350"/>
              <a:ext cx="130375" cy="130375"/>
            </a:xfrm>
            <a:custGeom>
              <a:avLst/>
              <a:gdLst/>
              <a:ahLst/>
              <a:cxnLst/>
              <a:rect l="l" t="t" r="r" b="b"/>
              <a:pathLst>
                <a:path w="5215" h="5215" extrusionOk="0">
                  <a:moveTo>
                    <a:pt x="2616" y="1203"/>
                  </a:moveTo>
                  <a:cubicBezTo>
                    <a:pt x="2872" y="1845"/>
                    <a:pt x="3402" y="2358"/>
                    <a:pt x="4011" y="2615"/>
                  </a:cubicBezTo>
                  <a:cubicBezTo>
                    <a:pt x="3370" y="2872"/>
                    <a:pt x="2872" y="3401"/>
                    <a:pt x="2616" y="4011"/>
                  </a:cubicBezTo>
                  <a:cubicBezTo>
                    <a:pt x="2359" y="3369"/>
                    <a:pt x="1829" y="2872"/>
                    <a:pt x="1204" y="2615"/>
                  </a:cubicBezTo>
                  <a:cubicBezTo>
                    <a:pt x="1845" y="2358"/>
                    <a:pt x="2359" y="1845"/>
                    <a:pt x="2616" y="1203"/>
                  </a:cubicBezTo>
                  <a:close/>
                  <a:moveTo>
                    <a:pt x="2616" y="0"/>
                  </a:moveTo>
                  <a:cubicBezTo>
                    <a:pt x="2487" y="0"/>
                    <a:pt x="2407" y="80"/>
                    <a:pt x="2407" y="209"/>
                  </a:cubicBezTo>
                  <a:cubicBezTo>
                    <a:pt x="2407" y="1428"/>
                    <a:pt x="1412" y="2407"/>
                    <a:pt x="209" y="2407"/>
                  </a:cubicBezTo>
                  <a:cubicBezTo>
                    <a:pt x="81" y="2407"/>
                    <a:pt x="0" y="2519"/>
                    <a:pt x="0" y="2615"/>
                  </a:cubicBezTo>
                  <a:cubicBezTo>
                    <a:pt x="0" y="2727"/>
                    <a:pt x="81" y="2808"/>
                    <a:pt x="209" y="2808"/>
                  </a:cubicBezTo>
                  <a:cubicBezTo>
                    <a:pt x="1428" y="2808"/>
                    <a:pt x="2407" y="3818"/>
                    <a:pt x="2407" y="5022"/>
                  </a:cubicBezTo>
                  <a:cubicBezTo>
                    <a:pt x="2407" y="5134"/>
                    <a:pt x="2487" y="5214"/>
                    <a:pt x="2616" y="5214"/>
                  </a:cubicBezTo>
                  <a:cubicBezTo>
                    <a:pt x="2728" y="5214"/>
                    <a:pt x="2808" y="5134"/>
                    <a:pt x="2808" y="5022"/>
                  </a:cubicBezTo>
                  <a:cubicBezTo>
                    <a:pt x="2808" y="3802"/>
                    <a:pt x="3819" y="2808"/>
                    <a:pt x="5022" y="2808"/>
                  </a:cubicBezTo>
                  <a:cubicBezTo>
                    <a:pt x="5134" y="2808"/>
                    <a:pt x="5215" y="2727"/>
                    <a:pt x="5215" y="2615"/>
                  </a:cubicBezTo>
                  <a:cubicBezTo>
                    <a:pt x="5215" y="2487"/>
                    <a:pt x="5134" y="2407"/>
                    <a:pt x="5022" y="2407"/>
                  </a:cubicBezTo>
                  <a:cubicBezTo>
                    <a:pt x="3803" y="2407"/>
                    <a:pt x="2808" y="1412"/>
                    <a:pt x="2808" y="209"/>
                  </a:cubicBezTo>
                  <a:cubicBezTo>
                    <a:pt x="2808" y="80"/>
                    <a:pt x="2728" y="0"/>
                    <a:pt x="261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2"/>
            <p:cNvSpPr/>
            <p:nvPr/>
          </p:nvSpPr>
          <p:spPr>
            <a:xfrm>
              <a:off x="5431775" y="1239700"/>
              <a:ext cx="130375" cy="130375"/>
            </a:xfrm>
            <a:custGeom>
              <a:avLst/>
              <a:gdLst/>
              <a:ahLst/>
              <a:cxnLst/>
              <a:rect l="l" t="t" r="r" b="b"/>
              <a:pathLst>
                <a:path w="5215" h="5215" extrusionOk="0">
                  <a:moveTo>
                    <a:pt x="2632" y="1187"/>
                  </a:moveTo>
                  <a:cubicBezTo>
                    <a:pt x="2889" y="1829"/>
                    <a:pt x="3402" y="2327"/>
                    <a:pt x="4028" y="2583"/>
                  </a:cubicBezTo>
                  <a:cubicBezTo>
                    <a:pt x="3386" y="2856"/>
                    <a:pt x="2889" y="3369"/>
                    <a:pt x="2632" y="3995"/>
                  </a:cubicBezTo>
                  <a:cubicBezTo>
                    <a:pt x="2359" y="3353"/>
                    <a:pt x="1846" y="2856"/>
                    <a:pt x="1220" y="2583"/>
                  </a:cubicBezTo>
                  <a:cubicBezTo>
                    <a:pt x="1846" y="2343"/>
                    <a:pt x="2359" y="1829"/>
                    <a:pt x="2632" y="1187"/>
                  </a:cubicBezTo>
                  <a:close/>
                  <a:moveTo>
                    <a:pt x="2600" y="0"/>
                  </a:moveTo>
                  <a:cubicBezTo>
                    <a:pt x="2487" y="0"/>
                    <a:pt x="2407" y="80"/>
                    <a:pt x="2407" y="209"/>
                  </a:cubicBezTo>
                  <a:cubicBezTo>
                    <a:pt x="2407" y="1428"/>
                    <a:pt x="1397" y="2407"/>
                    <a:pt x="193" y="2407"/>
                  </a:cubicBezTo>
                  <a:cubicBezTo>
                    <a:pt x="81" y="2407"/>
                    <a:pt x="1" y="2487"/>
                    <a:pt x="1" y="2615"/>
                  </a:cubicBezTo>
                  <a:cubicBezTo>
                    <a:pt x="1" y="2728"/>
                    <a:pt x="97" y="2808"/>
                    <a:pt x="193" y="2808"/>
                  </a:cubicBezTo>
                  <a:cubicBezTo>
                    <a:pt x="1429" y="2808"/>
                    <a:pt x="2407" y="3819"/>
                    <a:pt x="2407" y="5022"/>
                  </a:cubicBezTo>
                  <a:cubicBezTo>
                    <a:pt x="2407" y="5134"/>
                    <a:pt x="2487" y="5214"/>
                    <a:pt x="2600" y="5214"/>
                  </a:cubicBezTo>
                  <a:cubicBezTo>
                    <a:pt x="2728" y="5214"/>
                    <a:pt x="2808" y="5134"/>
                    <a:pt x="2808" y="5022"/>
                  </a:cubicBezTo>
                  <a:cubicBezTo>
                    <a:pt x="2808" y="3787"/>
                    <a:pt x="3803" y="2808"/>
                    <a:pt x="5006" y="2808"/>
                  </a:cubicBezTo>
                  <a:cubicBezTo>
                    <a:pt x="5135" y="2808"/>
                    <a:pt x="5215" y="2728"/>
                    <a:pt x="5215" y="2615"/>
                  </a:cubicBezTo>
                  <a:cubicBezTo>
                    <a:pt x="5215" y="2487"/>
                    <a:pt x="5135" y="2407"/>
                    <a:pt x="5006" y="2407"/>
                  </a:cubicBezTo>
                  <a:cubicBezTo>
                    <a:pt x="3787" y="2407"/>
                    <a:pt x="2808" y="1412"/>
                    <a:pt x="2808" y="209"/>
                  </a:cubicBezTo>
                  <a:cubicBezTo>
                    <a:pt x="2808" y="80"/>
                    <a:pt x="2728" y="0"/>
                    <a:pt x="2600"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2"/>
            <p:cNvSpPr/>
            <p:nvPr/>
          </p:nvSpPr>
          <p:spPr>
            <a:xfrm>
              <a:off x="7327725" y="1735025"/>
              <a:ext cx="45350" cy="45350"/>
            </a:xfrm>
            <a:custGeom>
              <a:avLst/>
              <a:gdLst/>
              <a:ahLst/>
              <a:cxnLst/>
              <a:rect l="l" t="t" r="r" b="b"/>
              <a:pathLst>
                <a:path w="1814" h="1814" extrusionOk="0">
                  <a:moveTo>
                    <a:pt x="1813" y="1"/>
                  </a:moveTo>
                  <a:cubicBezTo>
                    <a:pt x="1412" y="450"/>
                    <a:pt x="850" y="723"/>
                    <a:pt x="209" y="723"/>
                  </a:cubicBezTo>
                  <a:cubicBezTo>
                    <a:pt x="80" y="723"/>
                    <a:pt x="0" y="803"/>
                    <a:pt x="0" y="931"/>
                  </a:cubicBezTo>
                  <a:cubicBezTo>
                    <a:pt x="0" y="1044"/>
                    <a:pt x="80" y="1124"/>
                    <a:pt x="209" y="1124"/>
                  </a:cubicBezTo>
                  <a:cubicBezTo>
                    <a:pt x="818" y="1124"/>
                    <a:pt x="1412" y="1381"/>
                    <a:pt x="1813" y="1814"/>
                  </a:cubicBezTo>
                  <a:lnTo>
                    <a:pt x="1813" y="1268"/>
                  </a:lnTo>
                  <a:cubicBezTo>
                    <a:pt x="1621" y="1124"/>
                    <a:pt x="1428" y="1012"/>
                    <a:pt x="1203" y="899"/>
                  </a:cubicBezTo>
                  <a:cubicBezTo>
                    <a:pt x="1428" y="819"/>
                    <a:pt x="1621" y="707"/>
                    <a:pt x="1813" y="546"/>
                  </a:cubicBezTo>
                  <a:lnTo>
                    <a:pt x="1813" y="1"/>
                  </a:ln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2"/>
            <p:cNvSpPr/>
            <p:nvPr/>
          </p:nvSpPr>
          <p:spPr>
            <a:xfrm>
              <a:off x="6874075" y="1956825"/>
              <a:ext cx="130400" cy="130400"/>
            </a:xfrm>
            <a:custGeom>
              <a:avLst/>
              <a:gdLst/>
              <a:ahLst/>
              <a:cxnLst/>
              <a:rect l="l" t="t" r="r" b="b"/>
              <a:pathLst>
                <a:path w="5216" h="5216" extrusionOk="0">
                  <a:moveTo>
                    <a:pt x="2616" y="1204"/>
                  </a:moveTo>
                  <a:cubicBezTo>
                    <a:pt x="2873" y="1846"/>
                    <a:pt x="3386" y="2343"/>
                    <a:pt x="4012" y="2600"/>
                  </a:cubicBezTo>
                  <a:cubicBezTo>
                    <a:pt x="3370" y="2857"/>
                    <a:pt x="2873" y="3370"/>
                    <a:pt x="2616" y="4012"/>
                  </a:cubicBezTo>
                  <a:cubicBezTo>
                    <a:pt x="2343" y="3370"/>
                    <a:pt x="1830" y="2857"/>
                    <a:pt x="1204" y="2600"/>
                  </a:cubicBezTo>
                  <a:cubicBezTo>
                    <a:pt x="1846" y="2343"/>
                    <a:pt x="2343" y="1814"/>
                    <a:pt x="2616" y="1204"/>
                  </a:cubicBezTo>
                  <a:close/>
                  <a:moveTo>
                    <a:pt x="2616" y="1"/>
                  </a:moveTo>
                  <a:cubicBezTo>
                    <a:pt x="2488" y="1"/>
                    <a:pt x="2408" y="81"/>
                    <a:pt x="2408" y="193"/>
                  </a:cubicBezTo>
                  <a:cubicBezTo>
                    <a:pt x="2408" y="1413"/>
                    <a:pt x="1413" y="2407"/>
                    <a:pt x="210" y="2407"/>
                  </a:cubicBezTo>
                  <a:cubicBezTo>
                    <a:pt x="81" y="2407"/>
                    <a:pt x="1" y="2488"/>
                    <a:pt x="1" y="2600"/>
                  </a:cubicBezTo>
                  <a:cubicBezTo>
                    <a:pt x="1" y="2728"/>
                    <a:pt x="81" y="2809"/>
                    <a:pt x="210" y="2809"/>
                  </a:cubicBezTo>
                  <a:cubicBezTo>
                    <a:pt x="1429" y="2809"/>
                    <a:pt x="2408" y="3803"/>
                    <a:pt x="2408" y="5007"/>
                  </a:cubicBezTo>
                  <a:cubicBezTo>
                    <a:pt x="2408" y="5135"/>
                    <a:pt x="2488" y="5215"/>
                    <a:pt x="2616" y="5215"/>
                  </a:cubicBezTo>
                  <a:cubicBezTo>
                    <a:pt x="2728" y="5215"/>
                    <a:pt x="2809" y="5135"/>
                    <a:pt x="2809" y="5007"/>
                  </a:cubicBezTo>
                  <a:cubicBezTo>
                    <a:pt x="2809" y="3787"/>
                    <a:pt x="3819" y="2809"/>
                    <a:pt x="5023" y="2809"/>
                  </a:cubicBezTo>
                  <a:cubicBezTo>
                    <a:pt x="5135" y="2809"/>
                    <a:pt x="5215" y="2728"/>
                    <a:pt x="5215" y="2600"/>
                  </a:cubicBezTo>
                  <a:cubicBezTo>
                    <a:pt x="5215" y="2488"/>
                    <a:pt x="5135" y="2407"/>
                    <a:pt x="5023" y="2407"/>
                  </a:cubicBezTo>
                  <a:cubicBezTo>
                    <a:pt x="3787" y="2407"/>
                    <a:pt x="2809" y="1397"/>
                    <a:pt x="2809" y="193"/>
                  </a:cubicBezTo>
                  <a:cubicBezTo>
                    <a:pt x="2809" y="81"/>
                    <a:pt x="2728" y="1"/>
                    <a:pt x="261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2"/>
            <p:cNvSpPr/>
            <p:nvPr/>
          </p:nvSpPr>
          <p:spPr>
            <a:xfrm>
              <a:off x="5211575" y="1714175"/>
              <a:ext cx="130375" cy="130375"/>
            </a:xfrm>
            <a:custGeom>
              <a:avLst/>
              <a:gdLst/>
              <a:ahLst/>
              <a:cxnLst/>
              <a:rect l="l" t="t" r="r" b="b"/>
              <a:pathLst>
                <a:path w="5215" h="5215" extrusionOk="0">
                  <a:moveTo>
                    <a:pt x="2584" y="1172"/>
                  </a:moveTo>
                  <a:cubicBezTo>
                    <a:pt x="2857" y="1814"/>
                    <a:pt x="3370" y="2327"/>
                    <a:pt x="3996" y="2584"/>
                  </a:cubicBezTo>
                  <a:cubicBezTo>
                    <a:pt x="3354" y="2840"/>
                    <a:pt x="2857" y="3370"/>
                    <a:pt x="2584" y="3979"/>
                  </a:cubicBezTo>
                  <a:cubicBezTo>
                    <a:pt x="2327" y="3370"/>
                    <a:pt x="1830" y="2856"/>
                    <a:pt x="1188" y="2584"/>
                  </a:cubicBezTo>
                  <a:cubicBezTo>
                    <a:pt x="1830" y="2327"/>
                    <a:pt x="2327" y="1798"/>
                    <a:pt x="2584" y="1172"/>
                  </a:cubicBezTo>
                  <a:close/>
                  <a:moveTo>
                    <a:pt x="2616" y="1"/>
                  </a:moveTo>
                  <a:cubicBezTo>
                    <a:pt x="2488" y="1"/>
                    <a:pt x="2407" y="81"/>
                    <a:pt x="2407" y="193"/>
                  </a:cubicBezTo>
                  <a:cubicBezTo>
                    <a:pt x="2407" y="1412"/>
                    <a:pt x="1413" y="2407"/>
                    <a:pt x="209" y="2407"/>
                  </a:cubicBezTo>
                  <a:cubicBezTo>
                    <a:pt x="81" y="2407"/>
                    <a:pt x="1" y="2487"/>
                    <a:pt x="1" y="2600"/>
                  </a:cubicBezTo>
                  <a:cubicBezTo>
                    <a:pt x="1" y="2728"/>
                    <a:pt x="81" y="2808"/>
                    <a:pt x="209" y="2808"/>
                  </a:cubicBezTo>
                  <a:cubicBezTo>
                    <a:pt x="1429" y="2808"/>
                    <a:pt x="2407" y="3803"/>
                    <a:pt x="2407" y="5006"/>
                  </a:cubicBezTo>
                  <a:cubicBezTo>
                    <a:pt x="2407" y="5102"/>
                    <a:pt x="2488" y="5215"/>
                    <a:pt x="2616" y="5215"/>
                  </a:cubicBezTo>
                  <a:cubicBezTo>
                    <a:pt x="2728" y="5215"/>
                    <a:pt x="2808" y="5135"/>
                    <a:pt x="2808" y="5006"/>
                  </a:cubicBezTo>
                  <a:cubicBezTo>
                    <a:pt x="2808" y="3787"/>
                    <a:pt x="3819" y="2808"/>
                    <a:pt x="5022" y="2808"/>
                  </a:cubicBezTo>
                  <a:cubicBezTo>
                    <a:pt x="5135" y="2808"/>
                    <a:pt x="5215" y="2728"/>
                    <a:pt x="5215" y="2600"/>
                  </a:cubicBezTo>
                  <a:cubicBezTo>
                    <a:pt x="5215" y="2487"/>
                    <a:pt x="5135" y="2407"/>
                    <a:pt x="5022" y="2407"/>
                  </a:cubicBezTo>
                  <a:cubicBezTo>
                    <a:pt x="3787" y="2407"/>
                    <a:pt x="2808" y="1396"/>
                    <a:pt x="2808" y="193"/>
                  </a:cubicBezTo>
                  <a:cubicBezTo>
                    <a:pt x="2808" y="81"/>
                    <a:pt x="2728" y="1"/>
                    <a:pt x="261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2"/>
            <p:cNvSpPr/>
            <p:nvPr/>
          </p:nvSpPr>
          <p:spPr>
            <a:xfrm>
              <a:off x="6526350" y="1773550"/>
              <a:ext cx="108325" cy="108300"/>
            </a:xfrm>
            <a:custGeom>
              <a:avLst/>
              <a:gdLst/>
              <a:ahLst/>
              <a:cxnLst/>
              <a:rect l="l" t="t" r="r" b="b"/>
              <a:pathLst>
                <a:path w="4333" h="4332" extrusionOk="0">
                  <a:moveTo>
                    <a:pt x="2166" y="1123"/>
                  </a:moveTo>
                  <a:cubicBezTo>
                    <a:pt x="2375" y="1588"/>
                    <a:pt x="2744" y="1973"/>
                    <a:pt x="3209" y="2166"/>
                  </a:cubicBezTo>
                  <a:cubicBezTo>
                    <a:pt x="2744" y="2391"/>
                    <a:pt x="2375" y="2760"/>
                    <a:pt x="2166" y="3209"/>
                  </a:cubicBezTo>
                  <a:cubicBezTo>
                    <a:pt x="1942" y="2760"/>
                    <a:pt x="1573" y="2375"/>
                    <a:pt x="1123" y="2166"/>
                  </a:cubicBezTo>
                  <a:cubicBezTo>
                    <a:pt x="1573" y="1957"/>
                    <a:pt x="1958" y="1588"/>
                    <a:pt x="2166" y="1123"/>
                  </a:cubicBezTo>
                  <a:close/>
                  <a:moveTo>
                    <a:pt x="2166" y="0"/>
                  </a:moveTo>
                  <a:cubicBezTo>
                    <a:pt x="2038" y="0"/>
                    <a:pt x="1958" y="80"/>
                    <a:pt x="1958" y="209"/>
                  </a:cubicBezTo>
                  <a:cubicBezTo>
                    <a:pt x="1958" y="1171"/>
                    <a:pt x="1171" y="1973"/>
                    <a:pt x="193" y="1973"/>
                  </a:cubicBezTo>
                  <a:cubicBezTo>
                    <a:pt x="81" y="1973"/>
                    <a:pt x="0" y="2054"/>
                    <a:pt x="0" y="2166"/>
                  </a:cubicBezTo>
                  <a:cubicBezTo>
                    <a:pt x="0" y="2294"/>
                    <a:pt x="81" y="2375"/>
                    <a:pt x="193" y="2375"/>
                  </a:cubicBezTo>
                  <a:cubicBezTo>
                    <a:pt x="1155" y="2375"/>
                    <a:pt x="1958" y="3161"/>
                    <a:pt x="1958" y="4139"/>
                  </a:cubicBezTo>
                  <a:cubicBezTo>
                    <a:pt x="1958" y="4252"/>
                    <a:pt x="2038" y="4332"/>
                    <a:pt x="2166" y="4332"/>
                  </a:cubicBezTo>
                  <a:cubicBezTo>
                    <a:pt x="2278" y="4332"/>
                    <a:pt x="2359" y="4252"/>
                    <a:pt x="2359" y="4139"/>
                  </a:cubicBezTo>
                  <a:cubicBezTo>
                    <a:pt x="2359" y="3161"/>
                    <a:pt x="3145" y="2375"/>
                    <a:pt x="4123" y="2375"/>
                  </a:cubicBezTo>
                  <a:cubicBezTo>
                    <a:pt x="4236" y="2375"/>
                    <a:pt x="4332" y="2294"/>
                    <a:pt x="4332" y="2166"/>
                  </a:cubicBezTo>
                  <a:cubicBezTo>
                    <a:pt x="4332" y="2054"/>
                    <a:pt x="4236" y="1973"/>
                    <a:pt x="4123" y="1973"/>
                  </a:cubicBezTo>
                  <a:cubicBezTo>
                    <a:pt x="3161" y="1973"/>
                    <a:pt x="2359" y="1187"/>
                    <a:pt x="2359" y="209"/>
                  </a:cubicBezTo>
                  <a:cubicBezTo>
                    <a:pt x="2359" y="80"/>
                    <a:pt x="2278" y="0"/>
                    <a:pt x="216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2"/>
            <p:cNvSpPr/>
            <p:nvPr/>
          </p:nvSpPr>
          <p:spPr>
            <a:xfrm>
              <a:off x="3948150" y="1822475"/>
              <a:ext cx="108325" cy="108325"/>
            </a:xfrm>
            <a:custGeom>
              <a:avLst/>
              <a:gdLst/>
              <a:ahLst/>
              <a:cxnLst/>
              <a:rect l="l" t="t" r="r" b="b"/>
              <a:pathLst>
                <a:path w="4333" h="4333" extrusionOk="0">
                  <a:moveTo>
                    <a:pt x="2167" y="1123"/>
                  </a:moveTo>
                  <a:cubicBezTo>
                    <a:pt x="2391" y="1573"/>
                    <a:pt x="2744" y="1958"/>
                    <a:pt x="3210" y="2166"/>
                  </a:cubicBezTo>
                  <a:cubicBezTo>
                    <a:pt x="2744" y="2375"/>
                    <a:pt x="2375" y="2744"/>
                    <a:pt x="2167" y="3209"/>
                  </a:cubicBezTo>
                  <a:cubicBezTo>
                    <a:pt x="1942" y="2744"/>
                    <a:pt x="1589" y="2359"/>
                    <a:pt x="1124" y="2166"/>
                  </a:cubicBezTo>
                  <a:cubicBezTo>
                    <a:pt x="1589" y="1958"/>
                    <a:pt x="1974" y="1573"/>
                    <a:pt x="2167" y="1123"/>
                  </a:cubicBezTo>
                  <a:close/>
                  <a:moveTo>
                    <a:pt x="2167" y="0"/>
                  </a:moveTo>
                  <a:cubicBezTo>
                    <a:pt x="2055" y="0"/>
                    <a:pt x="1974" y="81"/>
                    <a:pt x="1974" y="193"/>
                  </a:cubicBezTo>
                  <a:cubicBezTo>
                    <a:pt x="1974" y="1156"/>
                    <a:pt x="1188" y="1958"/>
                    <a:pt x="210" y="1958"/>
                  </a:cubicBezTo>
                  <a:cubicBezTo>
                    <a:pt x="81" y="1958"/>
                    <a:pt x="1" y="2038"/>
                    <a:pt x="1" y="2166"/>
                  </a:cubicBezTo>
                  <a:cubicBezTo>
                    <a:pt x="1" y="2279"/>
                    <a:pt x="81" y="2359"/>
                    <a:pt x="210" y="2359"/>
                  </a:cubicBezTo>
                  <a:cubicBezTo>
                    <a:pt x="1188" y="2375"/>
                    <a:pt x="1974" y="3161"/>
                    <a:pt x="1974" y="4124"/>
                  </a:cubicBezTo>
                  <a:cubicBezTo>
                    <a:pt x="1974" y="4252"/>
                    <a:pt x="2055" y="4332"/>
                    <a:pt x="2167" y="4332"/>
                  </a:cubicBezTo>
                  <a:cubicBezTo>
                    <a:pt x="2295" y="4332"/>
                    <a:pt x="2375" y="4252"/>
                    <a:pt x="2375" y="4124"/>
                  </a:cubicBezTo>
                  <a:cubicBezTo>
                    <a:pt x="2375" y="3161"/>
                    <a:pt x="3145" y="2359"/>
                    <a:pt x="4124" y="2359"/>
                  </a:cubicBezTo>
                  <a:cubicBezTo>
                    <a:pt x="4252" y="2359"/>
                    <a:pt x="4333" y="2279"/>
                    <a:pt x="4333" y="2166"/>
                  </a:cubicBezTo>
                  <a:cubicBezTo>
                    <a:pt x="4333" y="2038"/>
                    <a:pt x="4252" y="1958"/>
                    <a:pt x="4124" y="1958"/>
                  </a:cubicBezTo>
                  <a:cubicBezTo>
                    <a:pt x="3178" y="1958"/>
                    <a:pt x="2375" y="1172"/>
                    <a:pt x="2375" y="193"/>
                  </a:cubicBezTo>
                  <a:cubicBezTo>
                    <a:pt x="2375" y="81"/>
                    <a:pt x="2295" y="0"/>
                    <a:pt x="2167"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2"/>
            <p:cNvSpPr/>
            <p:nvPr/>
          </p:nvSpPr>
          <p:spPr>
            <a:xfrm>
              <a:off x="4819725" y="1314300"/>
              <a:ext cx="318875" cy="318875"/>
            </a:xfrm>
            <a:custGeom>
              <a:avLst/>
              <a:gdLst/>
              <a:ahLst/>
              <a:cxnLst/>
              <a:rect l="l" t="t" r="r" b="b"/>
              <a:pathLst>
                <a:path w="12755" h="12755" extrusionOk="0">
                  <a:moveTo>
                    <a:pt x="6370" y="1829"/>
                  </a:moveTo>
                  <a:cubicBezTo>
                    <a:pt x="6947" y="4075"/>
                    <a:pt x="8712" y="5840"/>
                    <a:pt x="10942" y="6402"/>
                  </a:cubicBezTo>
                  <a:cubicBezTo>
                    <a:pt x="8712" y="6963"/>
                    <a:pt x="6947" y="8728"/>
                    <a:pt x="6370" y="10974"/>
                  </a:cubicBezTo>
                  <a:cubicBezTo>
                    <a:pt x="5792" y="8728"/>
                    <a:pt x="4027" y="6963"/>
                    <a:pt x="1797" y="6402"/>
                  </a:cubicBezTo>
                  <a:cubicBezTo>
                    <a:pt x="4043" y="5824"/>
                    <a:pt x="5808" y="4059"/>
                    <a:pt x="6370" y="1829"/>
                  </a:cubicBezTo>
                  <a:close/>
                  <a:moveTo>
                    <a:pt x="6370" y="0"/>
                  </a:moveTo>
                  <a:cubicBezTo>
                    <a:pt x="6257" y="0"/>
                    <a:pt x="6177" y="81"/>
                    <a:pt x="6177" y="209"/>
                  </a:cubicBezTo>
                  <a:cubicBezTo>
                    <a:pt x="6177" y="3498"/>
                    <a:pt x="3482" y="6177"/>
                    <a:pt x="193" y="6177"/>
                  </a:cubicBezTo>
                  <a:cubicBezTo>
                    <a:pt x="81" y="6177"/>
                    <a:pt x="0" y="6257"/>
                    <a:pt x="0" y="6386"/>
                  </a:cubicBezTo>
                  <a:cubicBezTo>
                    <a:pt x="0" y="6498"/>
                    <a:pt x="81" y="6578"/>
                    <a:pt x="193" y="6578"/>
                  </a:cubicBezTo>
                  <a:cubicBezTo>
                    <a:pt x="3482" y="6578"/>
                    <a:pt x="6177" y="9273"/>
                    <a:pt x="6177" y="12562"/>
                  </a:cubicBezTo>
                  <a:cubicBezTo>
                    <a:pt x="6177" y="12675"/>
                    <a:pt x="6257" y="12755"/>
                    <a:pt x="6370" y="12755"/>
                  </a:cubicBezTo>
                  <a:cubicBezTo>
                    <a:pt x="6498" y="12755"/>
                    <a:pt x="6578" y="12675"/>
                    <a:pt x="6578" y="12562"/>
                  </a:cubicBezTo>
                  <a:cubicBezTo>
                    <a:pt x="6578" y="9273"/>
                    <a:pt x="9257" y="6578"/>
                    <a:pt x="12546" y="6578"/>
                  </a:cubicBezTo>
                  <a:cubicBezTo>
                    <a:pt x="12675" y="6578"/>
                    <a:pt x="12755" y="6498"/>
                    <a:pt x="12755" y="6386"/>
                  </a:cubicBezTo>
                  <a:cubicBezTo>
                    <a:pt x="12755" y="6257"/>
                    <a:pt x="12643" y="6177"/>
                    <a:pt x="12546" y="6177"/>
                  </a:cubicBezTo>
                  <a:cubicBezTo>
                    <a:pt x="9257" y="6177"/>
                    <a:pt x="6578" y="3498"/>
                    <a:pt x="6578" y="209"/>
                  </a:cubicBezTo>
                  <a:cubicBezTo>
                    <a:pt x="6578" y="81"/>
                    <a:pt x="6498" y="0"/>
                    <a:pt x="6370"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2"/>
            <p:cNvSpPr/>
            <p:nvPr/>
          </p:nvSpPr>
          <p:spPr>
            <a:xfrm>
              <a:off x="6160550" y="4627275"/>
              <a:ext cx="108325" cy="108300"/>
            </a:xfrm>
            <a:custGeom>
              <a:avLst/>
              <a:gdLst/>
              <a:ahLst/>
              <a:cxnLst/>
              <a:rect l="l" t="t" r="r" b="b"/>
              <a:pathLst>
                <a:path w="4333" h="4332" extrusionOk="0">
                  <a:moveTo>
                    <a:pt x="2167" y="1139"/>
                  </a:moveTo>
                  <a:cubicBezTo>
                    <a:pt x="2391" y="1605"/>
                    <a:pt x="2760" y="1990"/>
                    <a:pt x="3209" y="2182"/>
                  </a:cubicBezTo>
                  <a:cubicBezTo>
                    <a:pt x="2776" y="2391"/>
                    <a:pt x="2391" y="2776"/>
                    <a:pt x="2167" y="3241"/>
                  </a:cubicBezTo>
                  <a:cubicBezTo>
                    <a:pt x="1958" y="2776"/>
                    <a:pt x="1589" y="2391"/>
                    <a:pt x="1124" y="2182"/>
                  </a:cubicBezTo>
                  <a:cubicBezTo>
                    <a:pt x="1589" y="1974"/>
                    <a:pt x="1974" y="1605"/>
                    <a:pt x="2167" y="1139"/>
                  </a:cubicBezTo>
                  <a:close/>
                  <a:moveTo>
                    <a:pt x="2167" y="0"/>
                  </a:moveTo>
                  <a:cubicBezTo>
                    <a:pt x="2054" y="0"/>
                    <a:pt x="1974" y="80"/>
                    <a:pt x="1974" y="209"/>
                  </a:cubicBezTo>
                  <a:cubicBezTo>
                    <a:pt x="1974" y="1171"/>
                    <a:pt x="1188" y="1974"/>
                    <a:pt x="209" y="1974"/>
                  </a:cubicBezTo>
                  <a:cubicBezTo>
                    <a:pt x="81" y="1974"/>
                    <a:pt x="1" y="2054"/>
                    <a:pt x="1" y="2166"/>
                  </a:cubicBezTo>
                  <a:cubicBezTo>
                    <a:pt x="1" y="2294"/>
                    <a:pt x="81" y="2375"/>
                    <a:pt x="209" y="2375"/>
                  </a:cubicBezTo>
                  <a:cubicBezTo>
                    <a:pt x="1172" y="2375"/>
                    <a:pt x="1974" y="3161"/>
                    <a:pt x="1974" y="4139"/>
                  </a:cubicBezTo>
                  <a:cubicBezTo>
                    <a:pt x="1974" y="4252"/>
                    <a:pt x="2054" y="4332"/>
                    <a:pt x="2167" y="4332"/>
                  </a:cubicBezTo>
                  <a:cubicBezTo>
                    <a:pt x="2295" y="4332"/>
                    <a:pt x="2375" y="4252"/>
                    <a:pt x="2375" y="4139"/>
                  </a:cubicBezTo>
                  <a:cubicBezTo>
                    <a:pt x="2375" y="3177"/>
                    <a:pt x="3161" y="2375"/>
                    <a:pt x="4140" y="2375"/>
                  </a:cubicBezTo>
                  <a:cubicBezTo>
                    <a:pt x="4252" y="2375"/>
                    <a:pt x="4332" y="2294"/>
                    <a:pt x="4332" y="2166"/>
                  </a:cubicBezTo>
                  <a:cubicBezTo>
                    <a:pt x="4332" y="2054"/>
                    <a:pt x="4236" y="1974"/>
                    <a:pt x="4140" y="1974"/>
                  </a:cubicBezTo>
                  <a:cubicBezTo>
                    <a:pt x="3177" y="1974"/>
                    <a:pt x="2375" y="1187"/>
                    <a:pt x="2375" y="209"/>
                  </a:cubicBezTo>
                  <a:cubicBezTo>
                    <a:pt x="2375" y="80"/>
                    <a:pt x="2295" y="0"/>
                    <a:pt x="2167"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2"/>
            <p:cNvSpPr/>
            <p:nvPr/>
          </p:nvSpPr>
          <p:spPr>
            <a:xfrm>
              <a:off x="4585500" y="1203600"/>
              <a:ext cx="153225" cy="153625"/>
            </a:xfrm>
            <a:custGeom>
              <a:avLst/>
              <a:gdLst/>
              <a:ahLst/>
              <a:cxnLst/>
              <a:rect l="l" t="t" r="r" b="b"/>
              <a:pathLst>
                <a:path w="6129" h="6145" extrusionOk="0">
                  <a:moveTo>
                    <a:pt x="3064" y="401"/>
                  </a:moveTo>
                  <a:cubicBezTo>
                    <a:pt x="4524" y="401"/>
                    <a:pt x="5728" y="1605"/>
                    <a:pt x="5728" y="3065"/>
                  </a:cubicBezTo>
                  <a:cubicBezTo>
                    <a:pt x="5728" y="4541"/>
                    <a:pt x="4524" y="5744"/>
                    <a:pt x="3064" y="5744"/>
                  </a:cubicBezTo>
                  <a:cubicBezTo>
                    <a:pt x="1604" y="5744"/>
                    <a:pt x="401" y="4541"/>
                    <a:pt x="401" y="3065"/>
                  </a:cubicBezTo>
                  <a:cubicBezTo>
                    <a:pt x="417" y="1605"/>
                    <a:pt x="1604" y="401"/>
                    <a:pt x="3064" y="401"/>
                  </a:cubicBezTo>
                  <a:close/>
                  <a:moveTo>
                    <a:pt x="3064" y="0"/>
                  </a:moveTo>
                  <a:cubicBezTo>
                    <a:pt x="1380" y="0"/>
                    <a:pt x="0" y="1380"/>
                    <a:pt x="0" y="3065"/>
                  </a:cubicBezTo>
                  <a:cubicBezTo>
                    <a:pt x="16" y="4749"/>
                    <a:pt x="1380" y="6145"/>
                    <a:pt x="3064" y="6145"/>
                  </a:cubicBezTo>
                  <a:cubicBezTo>
                    <a:pt x="4749" y="6145"/>
                    <a:pt x="6129" y="4749"/>
                    <a:pt x="6129" y="3065"/>
                  </a:cubicBezTo>
                  <a:cubicBezTo>
                    <a:pt x="6129" y="1380"/>
                    <a:pt x="4749" y="0"/>
                    <a:pt x="3064"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2"/>
            <p:cNvSpPr/>
            <p:nvPr/>
          </p:nvSpPr>
          <p:spPr>
            <a:xfrm>
              <a:off x="5059575" y="1067225"/>
              <a:ext cx="58175" cy="58175"/>
            </a:xfrm>
            <a:custGeom>
              <a:avLst/>
              <a:gdLst/>
              <a:ahLst/>
              <a:cxnLst/>
              <a:rect l="l" t="t" r="r" b="b"/>
              <a:pathLst>
                <a:path w="2327" h="2327" extrusionOk="0">
                  <a:moveTo>
                    <a:pt x="1172" y="386"/>
                  </a:moveTo>
                  <a:cubicBezTo>
                    <a:pt x="1589" y="386"/>
                    <a:pt x="1926" y="723"/>
                    <a:pt x="1926" y="1140"/>
                  </a:cubicBezTo>
                  <a:cubicBezTo>
                    <a:pt x="1926" y="1573"/>
                    <a:pt x="1589" y="1910"/>
                    <a:pt x="1172" y="1910"/>
                  </a:cubicBezTo>
                  <a:cubicBezTo>
                    <a:pt x="754" y="1910"/>
                    <a:pt x="401" y="1557"/>
                    <a:pt x="401" y="1140"/>
                  </a:cubicBezTo>
                  <a:cubicBezTo>
                    <a:pt x="401" y="739"/>
                    <a:pt x="754" y="386"/>
                    <a:pt x="1172" y="386"/>
                  </a:cubicBezTo>
                  <a:close/>
                  <a:moveTo>
                    <a:pt x="1172" y="1"/>
                  </a:moveTo>
                  <a:cubicBezTo>
                    <a:pt x="530" y="1"/>
                    <a:pt x="0" y="530"/>
                    <a:pt x="0" y="1172"/>
                  </a:cubicBezTo>
                  <a:cubicBezTo>
                    <a:pt x="0" y="1814"/>
                    <a:pt x="530" y="2327"/>
                    <a:pt x="1172" y="2327"/>
                  </a:cubicBezTo>
                  <a:cubicBezTo>
                    <a:pt x="1813" y="2327"/>
                    <a:pt x="2327" y="1814"/>
                    <a:pt x="2327" y="1172"/>
                  </a:cubicBezTo>
                  <a:cubicBezTo>
                    <a:pt x="2327" y="530"/>
                    <a:pt x="1813" y="1"/>
                    <a:pt x="1172"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2"/>
            <p:cNvSpPr/>
            <p:nvPr/>
          </p:nvSpPr>
          <p:spPr>
            <a:xfrm>
              <a:off x="7030100" y="1106925"/>
              <a:ext cx="58200" cy="58200"/>
            </a:xfrm>
            <a:custGeom>
              <a:avLst/>
              <a:gdLst/>
              <a:ahLst/>
              <a:cxnLst/>
              <a:rect l="l" t="t" r="r" b="b"/>
              <a:pathLst>
                <a:path w="2328" h="2328" extrusionOk="0">
                  <a:moveTo>
                    <a:pt x="1156" y="386"/>
                  </a:moveTo>
                  <a:cubicBezTo>
                    <a:pt x="1589" y="386"/>
                    <a:pt x="1926" y="723"/>
                    <a:pt x="1926" y="1140"/>
                  </a:cubicBezTo>
                  <a:cubicBezTo>
                    <a:pt x="1926" y="1557"/>
                    <a:pt x="1589" y="1894"/>
                    <a:pt x="1156" y="1894"/>
                  </a:cubicBezTo>
                  <a:cubicBezTo>
                    <a:pt x="739" y="1894"/>
                    <a:pt x="402" y="1557"/>
                    <a:pt x="402" y="1140"/>
                  </a:cubicBezTo>
                  <a:cubicBezTo>
                    <a:pt x="402" y="723"/>
                    <a:pt x="739" y="386"/>
                    <a:pt x="1156" y="386"/>
                  </a:cubicBezTo>
                  <a:close/>
                  <a:moveTo>
                    <a:pt x="1156" y="1"/>
                  </a:moveTo>
                  <a:cubicBezTo>
                    <a:pt x="514" y="1"/>
                    <a:pt x="1" y="514"/>
                    <a:pt x="1" y="1156"/>
                  </a:cubicBezTo>
                  <a:cubicBezTo>
                    <a:pt x="1" y="1798"/>
                    <a:pt x="514" y="2327"/>
                    <a:pt x="1156" y="2327"/>
                  </a:cubicBezTo>
                  <a:cubicBezTo>
                    <a:pt x="1798" y="2327"/>
                    <a:pt x="2327" y="1798"/>
                    <a:pt x="2327" y="1156"/>
                  </a:cubicBezTo>
                  <a:cubicBezTo>
                    <a:pt x="2327" y="514"/>
                    <a:pt x="1798" y="1"/>
                    <a:pt x="115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2"/>
            <p:cNvSpPr/>
            <p:nvPr/>
          </p:nvSpPr>
          <p:spPr>
            <a:xfrm>
              <a:off x="6533575" y="4346100"/>
              <a:ext cx="58175" cy="58200"/>
            </a:xfrm>
            <a:custGeom>
              <a:avLst/>
              <a:gdLst/>
              <a:ahLst/>
              <a:cxnLst/>
              <a:rect l="l" t="t" r="r" b="b"/>
              <a:pathLst>
                <a:path w="2327" h="2328" extrusionOk="0">
                  <a:moveTo>
                    <a:pt x="1171" y="418"/>
                  </a:moveTo>
                  <a:cubicBezTo>
                    <a:pt x="1588" y="418"/>
                    <a:pt x="1925" y="771"/>
                    <a:pt x="1925" y="1188"/>
                  </a:cubicBezTo>
                  <a:cubicBezTo>
                    <a:pt x="1925" y="1605"/>
                    <a:pt x="1588" y="1942"/>
                    <a:pt x="1171" y="1942"/>
                  </a:cubicBezTo>
                  <a:cubicBezTo>
                    <a:pt x="754" y="1942"/>
                    <a:pt x="401" y="1605"/>
                    <a:pt x="401" y="1188"/>
                  </a:cubicBezTo>
                  <a:cubicBezTo>
                    <a:pt x="401" y="771"/>
                    <a:pt x="754" y="418"/>
                    <a:pt x="1171" y="418"/>
                  </a:cubicBezTo>
                  <a:close/>
                  <a:moveTo>
                    <a:pt x="1171" y="1"/>
                  </a:moveTo>
                  <a:cubicBezTo>
                    <a:pt x="530" y="1"/>
                    <a:pt x="0" y="530"/>
                    <a:pt x="0" y="1172"/>
                  </a:cubicBezTo>
                  <a:cubicBezTo>
                    <a:pt x="0" y="1798"/>
                    <a:pt x="530" y="2327"/>
                    <a:pt x="1171" y="2327"/>
                  </a:cubicBezTo>
                  <a:cubicBezTo>
                    <a:pt x="1813" y="2327"/>
                    <a:pt x="2326" y="1798"/>
                    <a:pt x="2326" y="1172"/>
                  </a:cubicBezTo>
                  <a:cubicBezTo>
                    <a:pt x="2326" y="530"/>
                    <a:pt x="1813" y="1"/>
                    <a:pt x="1171"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2"/>
            <p:cNvSpPr/>
            <p:nvPr/>
          </p:nvSpPr>
          <p:spPr>
            <a:xfrm>
              <a:off x="4728675" y="858675"/>
              <a:ext cx="67400" cy="62175"/>
            </a:xfrm>
            <a:custGeom>
              <a:avLst/>
              <a:gdLst/>
              <a:ahLst/>
              <a:cxnLst/>
              <a:rect l="l" t="t" r="r" b="b"/>
              <a:pathLst>
                <a:path w="2696" h="2487" extrusionOk="0">
                  <a:moveTo>
                    <a:pt x="1348" y="209"/>
                  </a:moveTo>
                  <a:cubicBezTo>
                    <a:pt x="1878" y="209"/>
                    <a:pt x="2295" y="626"/>
                    <a:pt x="2295" y="1139"/>
                  </a:cubicBezTo>
                  <a:cubicBezTo>
                    <a:pt x="2295" y="1669"/>
                    <a:pt x="1878" y="2086"/>
                    <a:pt x="1348" y="2086"/>
                  </a:cubicBezTo>
                  <a:cubicBezTo>
                    <a:pt x="835" y="2086"/>
                    <a:pt x="402" y="1669"/>
                    <a:pt x="402" y="1139"/>
                  </a:cubicBezTo>
                  <a:cubicBezTo>
                    <a:pt x="402" y="626"/>
                    <a:pt x="835" y="209"/>
                    <a:pt x="1348" y="209"/>
                  </a:cubicBezTo>
                  <a:close/>
                  <a:moveTo>
                    <a:pt x="642" y="0"/>
                  </a:moveTo>
                  <a:cubicBezTo>
                    <a:pt x="273" y="241"/>
                    <a:pt x="1" y="658"/>
                    <a:pt x="1" y="1139"/>
                  </a:cubicBezTo>
                  <a:cubicBezTo>
                    <a:pt x="1" y="1893"/>
                    <a:pt x="610" y="2487"/>
                    <a:pt x="1348" y="2487"/>
                  </a:cubicBezTo>
                  <a:cubicBezTo>
                    <a:pt x="2086" y="2487"/>
                    <a:pt x="2696" y="1893"/>
                    <a:pt x="2696" y="1139"/>
                  </a:cubicBezTo>
                  <a:cubicBezTo>
                    <a:pt x="2696" y="658"/>
                    <a:pt x="2439" y="241"/>
                    <a:pt x="2054"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2"/>
            <p:cNvSpPr/>
            <p:nvPr/>
          </p:nvSpPr>
          <p:spPr>
            <a:xfrm>
              <a:off x="7054175" y="4085000"/>
              <a:ext cx="58175" cy="58175"/>
            </a:xfrm>
            <a:custGeom>
              <a:avLst/>
              <a:gdLst/>
              <a:ahLst/>
              <a:cxnLst/>
              <a:rect l="l" t="t" r="r" b="b"/>
              <a:pathLst>
                <a:path w="2327" h="2327" extrusionOk="0">
                  <a:moveTo>
                    <a:pt x="1188" y="402"/>
                  </a:moveTo>
                  <a:cubicBezTo>
                    <a:pt x="1605" y="402"/>
                    <a:pt x="1942" y="738"/>
                    <a:pt x="1942" y="1156"/>
                  </a:cubicBezTo>
                  <a:cubicBezTo>
                    <a:pt x="1942" y="1589"/>
                    <a:pt x="1605" y="1926"/>
                    <a:pt x="1188" y="1926"/>
                  </a:cubicBezTo>
                  <a:cubicBezTo>
                    <a:pt x="755" y="1926"/>
                    <a:pt x="418" y="1573"/>
                    <a:pt x="418" y="1156"/>
                  </a:cubicBezTo>
                  <a:cubicBezTo>
                    <a:pt x="418" y="738"/>
                    <a:pt x="755" y="402"/>
                    <a:pt x="1188" y="402"/>
                  </a:cubicBezTo>
                  <a:close/>
                  <a:moveTo>
                    <a:pt x="1156" y="0"/>
                  </a:moveTo>
                  <a:cubicBezTo>
                    <a:pt x="514" y="0"/>
                    <a:pt x="1" y="514"/>
                    <a:pt x="1" y="1156"/>
                  </a:cubicBezTo>
                  <a:cubicBezTo>
                    <a:pt x="1" y="1797"/>
                    <a:pt x="514" y="2327"/>
                    <a:pt x="1156" y="2327"/>
                  </a:cubicBezTo>
                  <a:cubicBezTo>
                    <a:pt x="1797" y="2327"/>
                    <a:pt x="2327" y="1797"/>
                    <a:pt x="2327" y="1156"/>
                  </a:cubicBezTo>
                  <a:cubicBezTo>
                    <a:pt x="2327" y="514"/>
                    <a:pt x="1797" y="0"/>
                    <a:pt x="115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2"/>
            <p:cNvSpPr/>
            <p:nvPr/>
          </p:nvSpPr>
          <p:spPr>
            <a:xfrm>
              <a:off x="5917100" y="1359625"/>
              <a:ext cx="46550" cy="83050"/>
            </a:xfrm>
            <a:custGeom>
              <a:avLst/>
              <a:gdLst/>
              <a:ahLst/>
              <a:cxnLst/>
              <a:rect l="l" t="t" r="r" b="b"/>
              <a:pathLst>
                <a:path w="1862" h="3322" extrusionOk="0">
                  <a:moveTo>
                    <a:pt x="899" y="658"/>
                  </a:moveTo>
                  <a:lnTo>
                    <a:pt x="899" y="1444"/>
                  </a:lnTo>
                  <a:lnTo>
                    <a:pt x="883" y="1444"/>
                  </a:lnTo>
                  <a:cubicBezTo>
                    <a:pt x="738" y="1396"/>
                    <a:pt x="642" y="1348"/>
                    <a:pt x="578" y="1284"/>
                  </a:cubicBezTo>
                  <a:cubicBezTo>
                    <a:pt x="498" y="1220"/>
                    <a:pt x="482" y="1139"/>
                    <a:pt x="482" y="1027"/>
                  </a:cubicBezTo>
                  <a:cubicBezTo>
                    <a:pt x="482" y="899"/>
                    <a:pt x="514" y="818"/>
                    <a:pt x="594" y="754"/>
                  </a:cubicBezTo>
                  <a:cubicBezTo>
                    <a:pt x="674" y="706"/>
                    <a:pt x="770" y="658"/>
                    <a:pt x="899" y="658"/>
                  </a:cubicBezTo>
                  <a:close/>
                  <a:moveTo>
                    <a:pt x="1027" y="1861"/>
                  </a:moveTo>
                  <a:cubicBezTo>
                    <a:pt x="1155" y="1909"/>
                    <a:pt x="1268" y="1958"/>
                    <a:pt x="1348" y="2022"/>
                  </a:cubicBezTo>
                  <a:cubicBezTo>
                    <a:pt x="1428" y="2086"/>
                    <a:pt x="1460" y="2182"/>
                    <a:pt x="1460" y="2278"/>
                  </a:cubicBezTo>
                  <a:cubicBezTo>
                    <a:pt x="1444" y="2423"/>
                    <a:pt x="1396" y="2503"/>
                    <a:pt x="1348" y="2583"/>
                  </a:cubicBezTo>
                  <a:cubicBezTo>
                    <a:pt x="1268" y="2663"/>
                    <a:pt x="1155" y="2680"/>
                    <a:pt x="1027" y="2680"/>
                  </a:cubicBezTo>
                  <a:lnTo>
                    <a:pt x="1027" y="1861"/>
                  </a:lnTo>
                  <a:close/>
                  <a:moveTo>
                    <a:pt x="883" y="0"/>
                  </a:moveTo>
                  <a:lnTo>
                    <a:pt x="883" y="321"/>
                  </a:lnTo>
                  <a:cubicBezTo>
                    <a:pt x="690" y="321"/>
                    <a:pt x="562" y="337"/>
                    <a:pt x="417" y="401"/>
                  </a:cubicBezTo>
                  <a:cubicBezTo>
                    <a:pt x="273" y="466"/>
                    <a:pt x="177" y="546"/>
                    <a:pt x="113" y="658"/>
                  </a:cubicBezTo>
                  <a:cubicBezTo>
                    <a:pt x="32" y="754"/>
                    <a:pt x="0" y="899"/>
                    <a:pt x="0" y="1027"/>
                  </a:cubicBezTo>
                  <a:cubicBezTo>
                    <a:pt x="0" y="1204"/>
                    <a:pt x="32" y="1316"/>
                    <a:pt x="113" y="1444"/>
                  </a:cubicBezTo>
                  <a:cubicBezTo>
                    <a:pt x="193" y="1540"/>
                    <a:pt x="305" y="1621"/>
                    <a:pt x="401" y="1669"/>
                  </a:cubicBezTo>
                  <a:cubicBezTo>
                    <a:pt x="498" y="1701"/>
                    <a:pt x="658" y="1765"/>
                    <a:pt x="867" y="1829"/>
                  </a:cubicBezTo>
                  <a:lnTo>
                    <a:pt x="867" y="2663"/>
                  </a:lnTo>
                  <a:cubicBezTo>
                    <a:pt x="738" y="2647"/>
                    <a:pt x="642" y="2599"/>
                    <a:pt x="578" y="2519"/>
                  </a:cubicBezTo>
                  <a:cubicBezTo>
                    <a:pt x="514" y="2439"/>
                    <a:pt x="466" y="2359"/>
                    <a:pt x="466" y="2262"/>
                  </a:cubicBezTo>
                  <a:lnTo>
                    <a:pt x="0" y="2262"/>
                  </a:lnTo>
                  <a:cubicBezTo>
                    <a:pt x="16" y="2471"/>
                    <a:pt x="97" y="2647"/>
                    <a:pt x="257" y="2792"/>
                  </a:cubicBezTo>
                  <a:cubicBezTo>
                    <a:pt x="417" y="2920"/>
                    <a:pt x="626" y="3000"/>
                    <a:pt x="867" y="3032"/>
                  </a:cubicBezTo>
                  <a:lnTo>
                    <a:pt x="867" y="3321"/>
                  </a:lnTo>
                  <a:lnTo>
                    <a:pt x="979" y="3321"/>
                  </a:lnTo>
                  <a:lnTo>
                    <a:pt x="979" y="3032"/>
                  </a:lnTo>
                  <a:cubicBezTo>
                    <a:pt x="1171" y="3032"/>
                    <a:pt x="1332" y="2984"/>
                    <a:pt x="1460" y="2920"/>
                  </a:cubicBezTo>
                  <a:cubicBezTo>
                    <a:pt x="1605" y="2872"/>
                    <a:pt x="1701" y="2760"/>
                    <a:pt x="1765" y="2663"/>
                  </a:cubicBezTo>
                  <a:cubicBezTo>
                    <a:pt x="1829" y="2551"/>
                    <a:pt x="1861" y="2423"/>
                    <a:pt x="1861" y="2311"/>
                  </a:cubicBezTo>
                  <a:cubicBezTo>
                    <a:pt x="1861" y="2150"/>
                    <a:pt x="1829" y="2006"/>
                    <a:pt x="1749" y="1909"/>
                  </a:cubicBezTo>
                  <a:cubicBezTo>
                    <a:pt x="1669" y="1797"/>
                    <a:pt x="1621" y="1717"/>
                    <a:pt x="1508" y="1669"/>
                  </a:cubicBezTo>
                  <a:cubicBezTo>
                    <a:pt x="1396" y="1621"/>
                    <a:pt x="1236" y="1556"/>
                    <a:pt x="1075" y="1508"/>
                  </a:cubicBezTo>
                  <a:lnTo>
                    <a:pt x="995" y="1476"/>
                  </a:lnTo>
                  <a:lnTo>
                    <a:pt x="995" y="658"/>
                  </a:lnTo>
                  <a:cubicBezTo>
                    <a:pt x="1107" y="674"/>
                    <a:pt x="1204" y="722"/>
                    <a:pt x="1268" y="786"/>
                  </a:cubicBezTo>
                  <a:cubicBezTo>
                    <a:pt x="1316" y="835"/>
                    <a:pt x="1364" y="915"/>
                    <a:pt x="1380" y="1027"/>
                  </a:cubicBezTo>
                  <a:lnTo>
                    <a:pt x="1845" y="1027"/>
                  </a:lnTo>
                  <a:cubicBezTo>
                    <a:pt x="1829" y="818"/>
                    <a:pt x="1733" y="658"/>
                    <a:pt x="1573" y="546"/>
                  </a:cubicBezTo>
                  <a:cubicBezTo>
                    <a:pt x="1444" y="417"/>
                    <a:pt x="1236" y="337"/>
                    <a:pt x="995" y="321"/>
                  </a:cubicBezTo>
                  <a:lnTo>
                    <a:pt x="995" y="0"/>
                  </a:ln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2"/>
            <p:cNvSpPr/>
            <p:nvPr/>
          </p:nvSpPr>
          <p:spPr>
            <a:xfrm>
              <a:off x="5869375" y="1330350"/>
              <a:ext cx="143600" cy="143600"/>
            </a:xfrm>
            <a:custGeom>
              <a:avLst/>
              <a:gdLst/>
              <a:ahLst/>
              <a:cxnLst/>
              <a:rect l="l" t="t" r="r" b="b"/>
              <a:pathLst>
                <a:path w="5744" h="5744" extrusionOk="0">
                  <a:moveTo>
                    <a:pt x="2872" y="401"/>
                  </a:moveTo>
                  <a:cubicBezTo>
                    <a:pt x="4236" y="401"/>
                    <a:pt x="5343" y="1508"/>
                    <a:pt x="5343" y="2872"/>
                  </a:cubicBezTo>
                  <a:cubicBezTo>
                    <a:pt x="5343" y="4236"/>
                    <a:pt x="4236" y="5343"/>
                    <a:pt x="2872" y="5343"/>
                  </a:cubicBezTo>
                  <a:cubicBezTo>
                    <a:pt x="1508" y="5343"/>
                    <a:pt x="401" y="4236"/>
                    <a:pt x="401" y="2872"/>
                  </a:cubicBezTo>
                  <a:cubicBezTo>
                    <a:pt x="401" y="1508"/>
                    <a:pt x="1508" y="401"/>
                    <a:pt x="2872" y="401"/>
                  </a:cubicBezTo>
                  <a:close/>
                  <a:moveTo>
                    <a:pt x="2872" y="0"/>
                  </a:moveTo>
                  <a:cubicBezTo>
                    <a:pt x="1284" y="0"/>
                    <a:pt x="0" y="1284"/>
                    <a:pt x="0" y="2872"/>
                  </a:cubicBezTo>
                  <a:cubicBezTo>
                    <a:pt x="0" y="4460"/>
                    <a:pt x="1284" y="5744"/>
                    <a:pt x="2872" y="5744"/>
                  </a:cubicBezTo>
                  <a:cubicBezTo>
                    <a:pt x="4460" y="5744"/>
                    <a:pt x="5744" y="4460"/>
                    <a:pt x="5744" y="2872"/>
                  </a:cubicBezTo>
                  <a:cubicBezTo>
                    <a:pt x="5744" y="1284"/>
                    <a:pt x="4460" y="0"/>
                    <a:pt x="2872"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2"/>
            <p:cNvSpPr/>
            <p:nvPr/>
          </p:nvSpPr>
          <p:spPr>
            <a:xfrm>
              <a:off x="5838875" y="1299850"/>
              <a:ext cx="204575" cy="204575"/>
            </a:xfrm>
            <a:custGeom>
              <a:avLst/>
              <a:gdLst/>
              <a:ahLst/>
              <a:cxnLst/>
              <a:rect l="l" t="t" r="r" b="b"/>
              <a:pathLst>
                <a:path w="8183" h="8183" extrusionOk="0">
                  <a:moveTo>
                    <a:pt x="4092" y="402"/>
                  </a:moveTo>
                  <a:cubicBezTo>
                    <a:pt x="6129" y="402"/>
                    <a:pt x="7782" y="2070"/>
                    <a:pt x="7782" y="4092"/>
                  </a:cubicBezTo>
                  <a:cubicBezTo>
                    <a:pt x="7798" y="6145"/>
                    <a:pt x="6129" y="7782"/>
                    <a:pt x="4092" y="7782"/>
                  </a:cubicBezTo>
                  <a:cubicBezTo>
                    <a:pt x="2038" y="7782"/>
                    <a:pt x="402" y="6113"/>
                    <a:pt x="402" y="4092"/>
                  </a:cubicBezTo>
                  <a:cubicBezTo>
                    <a:pt x="402" y="2054"/>
                    <a:pt x="2054" y="402"/>
                    <a:pt x="4092" y="402"/>
                  </a:cubicBezTo>
                  <a:close/>
                  <a:moveTo>
                    <a:pt x="4092" y="1"/>
                  </a:moveTo>
                  <a:cubicBezTo>
                    <a:pt x="1830" y="1"/>
                    <a:pt x="1" y="1846"/>
                    <a:pt x="1" y="4092"/>
                  </a:cubicBezTo>
                  <a:cubicBezTo>
                    <a:pt x="1" y="6338"/>
                    <a:pt x="1846" y="8183"/>
                    <a:pt x="4092" y="8183"/>
                  </a:cubicBezTo>
                  <a:cubicBezTo>
                    <a:pt x="6338" y="8183"/>
                    <a:pt x="8183" y="6338"/>
                    <a:pt x="8183" y="4092"/>
                  </a:cubicBezTo>
                  <a:cubicBezTo>
                    <a:pt x="8183" y="1846"/>
                    <a:pt x="6354" y="1"/>
                    <a:pt x="4092"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2"/>
            <p:cNvSpPr/>
            <p:nvPr/>
          </p:nvSpPr>
          <p:spPr>
            <a:xfrm>
              <a:off x="5684475" y="1244100"/>
              <a:ext cx="513400" cy="435200"/>
            </a:xfrm>
            <a:custGeom>
              <a:avLst/>
              <a:gdLst/>
              <a:ahLst/>
              <a:cxnLst/>
              <a:rect l="l" t="t" r="r" b="b"/>
              <a:pathLst>
                <a:path w="20536" h="17408" extrusionOk="0">
                  <a:moveTo>
                    <a:pt x="17102" y="402"/>
                  </a:moveTo>
                  <a:cubicBezTo>
                    <a:pt x="18787" y="402"/>
                    <a:pt x="20151" y="1766"/>
                    <a:pt x="20151" y="3450"/>
                  </a:cubicBezTo>
                  <a:lnTo>
                    <a:pt x="20151" y="11488"/>
                  </a:lnTo>
                  <a:lnTo>
                    <a:pt x="417" y="11488"/>
                  </a:lnTo>
                  <a:lnTo>
                    <a:pt x="417" y="3450"/>
                  </a:lnTo>
                  <a:cubicBezTo>
                    <a:pt x="417" y="1766"/>
                    <a:pt x="1781" y="402"/>
                    <a:pt x="3465" y="402"/>
                  </a:cubicBezTo>
                  <a:close/>
                  <a:moveTo>
                    <a:pt x="20135" y="11889"/>
                  </a:moveTo>
                  <a:cubicBezTo>
                    <a:pt x="20087" y="13541"/>
                    <a:pt x="18723" y="14841"/>
                    <a:pt x="17086" y="14841"/>
                  </a:cubicBezTo>
                  <a:lnTo>
                    <a:pt x="3465" y="14841"/>
                  </a:lnTo>
                  <a:cubicBezTo>
                    <a:pt x="1813" y="14841"/>
                    <a:pt x="481" y="13525"/>
                    <a:pt x="417" y="11889"/>
                  </a:cubicBezTo>
                  <a:close/>
                  <a:moveTo>
                    <a:pt x="12338" y="15274"/>
                  </a:moveTo>
                  <a:lnTo>
                    <a:pt x="12338" y="16894"/>
                  </a:lnTo>
                  <a:lnTo>
                    <a:pt x="8214" y="16894"/>
                  </a:lnTo>
                  <a:lnTo>
                    <a:pt x="8214" y="15274"/>
                  </a:lnTo>
                  <a:close/>
                  <a:moveTo>
                    <a:pt x="3449" y="1"/>
                  </a:moveTo>
                  <a:cubicBezTo>
                    <a:pt x="1540" y="1"/>
                    <a:pt x="0" y="1557"/>
                    <a:pt x="0" y="3450"/>
                  </a:cubicBezTo>
                  <a:lnTo>
                    <a:pt x="0" y="11825"/>
                  </a:lnTo>
                  <a:cubicBezTo>
                    <a:pt x="16" y="13718"/>
                    <a:pt x="1556" y="15274"/>
                    <a:pt x="3465" y="15274"/>
                  </a:cubicBezTo>
                  <a:lnTo>
                    <a:pt x="7813" y="15274"/>
                  </a:lnTo>
                  <a:lnTo>
                    <a:pt x="7813" y="17007"/>
                  </a:lnTo>
                  <a:lnTo>
                    <a:pt x="6369" y="17007"/>
                  </a:lnTo>
                  <a:cubicBezTo>
                    <a:pt x="6257" y="17007"/>
                    <a:pt x="6177" y="17087"/>
                    <a:pt x="6177" y="17215"/>
                  </a:cubicBezTo>
                  <a:cubicBezTo>
                    <a:pt x="6177" y="17328"/>
                    <a:pt x="6257" y="17408"/>
                    <a:pt x="6369" y="17408"/>
                  </a:cubicBezTo>
                  <a:lnTo>
                    <a:pt x="14183" y="17408"/>
                  </a:lnTo>
                  <a:cubicBezTo>
                    <a:pt x="14295" y="17408"/>
                    <a:pt x="14375" y="17328"/>
                    <a:pt x="14375" y="17215"/>
                  </a:cubicBezTo>
                  <a:cubicBezTo>
                    <a:pt x="14375" y="17087"/>
                    <a:pt x="14295" y="17007"/>
                    <a:pt x="14183" y="17007"/>
                  </a:cubicBezTo>
                  <a:lnTo>
                    <a:pt x="12739" y="17007"/>
                  </a:lnTo>
                  <a:lnTo>
                    <a:pt x="12739" y="15274"/>
                  </a:lnTo>
                  <a:lnTo>
                    <a:pt x="17086" y="15274"/>
                  </a:lnTo>
                  <a:cubicBezTo>
                    <a:pt x="18996" y="15274"/>
                    <a:pt x="20536" y="13718"/>
                    <a:pt x="20536" y="11825"/>
                  </a:cubicBezTo>
                  <a:lnTo>
                    <a:pt x="20536" y="3450"/>
                  </a:lnTo>
                  <a:cubicBezTo>
                    <a:pt x="20536" y="1557"/>
                    <a:pt x="18996" y="1"/>
                    <a:pt x="1708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2"/>
            <p:cNvSpPr/>
            <p:nvPr/>
          </p:nvSpPr>
          <p:spPr>
            <a:xfrm>
              <a:off x="5923100" y="1558550"/>
              <a:ext cx="36125" cy="36125"/>
            </a:xfrm>
            <a:custGeom>
              <a:avLst/>
              <a:gdLst/>
              <a:ahLst/>
              <a:cxnLst/>
              <a:rect l="l" t="t" r="r" b="b"/>
              <a:pathLst>
                <a:path w="1445" h="1445" extrusionOk="0">
                  <a:moveTo>
                    <a:pt x="723" y="1"/>
                  </a:moveTo>
                  <a:cubicBezTo>
                    <a:pt x="322" y="1"/>
                    <a:pt x="1" y="322"/>
                    <a:pt x="1" y="723"/>
                  </a:cubicBezTo>
                  <a:cubicBezTo>
                    <a:pt x="1" y="1124"/>
                    <a:pt x="338" y="1445"/>
                    <a:pt x="723" y="1445"/>
                  </a:cubicBezTo>
                  <a:cubicBezTo>
                    <a:pt x="1124" y="1445"/>
                    <a:pt x="1445" y="1124"/>
                    <a:pt x="1445" y="723"/>
                  </a:cubicBezTo>
                  <a:cubicBezTo>
                    <a:pt x="1445" y="322"/>
                    <a:pt x="1124" y="1"/>
                    <a:pt x="723"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2"/>
            <p:cNvSpPr/>
            <p:nvPr/>
          </p:nvSpPr>
          <p:spPr>
            <a:xfrm>
              <a:off x="6714450" y="1541825"/>
              <a:ext cx="290825" cy="234950"/>
            </a:xfrm>
            <a:custGeom>
              <a:avLst/>
              <a:gdLst/>
              <a:ahLst/>
              <a:cxnLst/>
              <a:rect l="l" t="t" r="r" b="b"/>
              <a:pathLst>
                <a:path w="11633" h="9398" extrusionOk="0">
                  <a:moveTo>
                    <a:pt x="7958" y="253"/>
                  </a:moveTo>
                  <a:cubicBezTo>
                    <a:pt x="8600" y="253"/>
                    <a:pt x="9178" y="493"/>
                    <a:pt x="9579" y="910"/>
                  </a:cubicBezTo>
                  <a:cubicBezTo>
                    <a:pt x="9590" y="977"/>
                    <a:pt x="9639" y="1013"/>
                    <a:pt x="9695" y="1013"/>
                  </a:cubicBezTo>
                  <a:cubicBezTo>
                    <a:pt x="9720" y="1013"/>
                    <a:pt x="9746" y="1006"/>
                    <a:pt x="9771" y="991"/>
                  </a:cubicBezTo>
                  <a:lnTo>
                    <a:pt x="10381" y="702"/>
                  </a:lnTo>
                  <a:lnTo>
                    <a:pt x="10654" y="590"/>
                  </a:lnTo>
                  <a:lnTo>
                    <a:pt x="10654" y="590"/>
                  </a:lnTo>
                  <a:cubicBezTo>
                    <a:pt x="10477" y="814"/>
                    <a:pt x="10220" y="1071"/>
                    <a:pt x="10044" y="1215"/>
                  </a:cubicBezTo>
                  <a:cubicBezTo>
                    <a:pt x="9996" y="1247"/>
                    <a:pt x="9980" y="1296"/>
                    <a:pt x="9964" y="1328"/>
                  </a:cubicBezTo>
                  <a:lnTo>
                    <a:pt x="9964" y="1376"/>
                  </a:lnTo>
                  <a:cubicBezTo>
                    <a:pt x="9964" y="1424"/>
                    <a:pt x="9964" y="1488"/>
                    <a:pt x="9996" y="1536"/>
                  </a:cubicBezTo>
                  <a:cubicBezTo>
                    <a:pt x="10044" y="1568"/>
                    <a:pt x="10076" y="1616"/>
                    <a:pt x="10140" y="1616"/>
                  </a:cubicBezTo>
                  <a:cubicBezTo>
                    <a:pt x="10140" y="1616"/>
                    <a:pt x="10159" y="1618"/>
                    <a:pt x="10191" y="1618"/>
                  </a:cubicBezTo>
                  <a:cubicBezTo>
                    <a:pt x="10272" y="1618"/>
                    <a:pt x="10443" y="1609"/>
                    <a:pt x="10638" y="1552"/>
                  </a:cubicBezTo>
                  <a:cubicBezTo>
                    <a:pt x="10702" y="1536"/>
                    <a:pt x="10782" y="1504"/>
                    <a:pt x="10878" y="1472"/>
                  </a:cubicBezTo>
                  <a:lnTo>
                    <a:pt x="10878" y="1472"/>
                  </a:lnTo>
                  <a:cubicBezTo>
                    <a:pt x="10798" y="1552"/>
                    <a:pt x="10734" y="1648"/>
                    <a:pt x="10638" y="1729"/>
                  </a:cubicBezTo>
                  <a:cubicBezTo>
                    <a:pt x="10381" y="1985"/>
                    <a:pt x="10220" y="2114"/>
                    <a:pt x="10156" y="2146"/>
                  </a:cubicBezTo>
                  <a:cubicBezTo>
                    <a:pt x="10076" y="2178"/>
                    <a:pt x="10012" y="2258"/>
                    <a:pt x="10012" y="2338"/>
                  </a:cubicBezTo>
                  <a:cubicBezTo>
                    <a:pt x="9916" y="5467"/>
                    <a:pt x="7830" y="8740"/>
                    <a:pt x="4060" y="8932"/>
                  </a:cubicBezTo>
                  <a:cubicBezTo>
                    <a:pt x="3972" y="8938"/>
                    <a:pt x="3884" y="8941"/>
                    <a:pt x="3796" y="8941"/>
                  </a:cubicBezTo>
                  <a:cubicBezTo>
                    <a:pt x="2882" y="8941"/>
                    <a:pt x="1939" y="8641"/>
                    <a:pt x="1076" y="8114"/>
                  </a:cubicBezTo>
                  <a:cubicBezTo>
                    <a:pt x="1188" y="8114"/>
                    <a:pt x="1284" y="8130"/>
                    <a:pt x="1413" y="8130"/>
                  </a:cubicBezTo>
                  <a:cubicBezTo>
                    <a:pt x="2199" y="8130"/>
                    <a:pt x="3001" y="7841"/>
                    <a:pt x="3707" y="7312"/>
                  </a:cubicBezTo>
                  <a:cubicBezTo>
                    <a:pt x="3755" y="7264"/>
                    <a:pt x="3787" y="7183"/>
                    <a:pt x="3787" y="7103"/>
                  </a:cubicBezTo>
                  <a:cubicBezTo>
                    <a:pt x="3755" y="7023"/>
                    <a:pt x="3723" y="6975"/>
                    <a:pt x="3643" y="6943"/>
                  </a:cubicBezTo>
                  <a:cubicBezTo>
                    <a:pt x="3161" y="6814"/>
                    <a:pt x="1894" y="6349"/>
                    <a:pt x="1701" y="5723"/>
                  </a:cubicBezTo>
                  <a:lnTo>
                    <a:pt x="2520" y="5707"/>
                  </a:lnTo>
                  <a:cubicBezTo>
                    <a:pt x="2616" y="5707"/>
                    <a:pt x="2696" y="5627"/>
                    <a:pt x="2712" y="5515"/>
                  </a:cubicBezTo>
                  <a:cubicBezTo>
                    <a:pt x="2728" y="5419"/>
                    <a:pt x="2680" y="5338"/>
                    <a:pt x="2568" y="5306"/>
                  </a:cubicBezTo>
                  <a:cubicBezTo>
                    <a:pt x="2568" y="5306"/>
                    <a:pt x="1958" y="5098"/>
                    <a:pt x="1637" y="4825"/>
                  </a:cubicBezTo>
                  <a:cubicBezTo>
                    <a:pt x="1156" y="4392"/>
                    <a:pt x="883" y="3862"/>
                    <a:pt x="851" y="3510"/>
                  </a:cubicBezTo>
                  <a:lnTo>
                    <a:pt x="851" y="3510"/>
                  </a:lnTo>
                  <a:cubicBezTo>
                    <a:pt x="915" y="3542"/>
                    <a:pt x="963" y="3558"/>
                    <a:pt x="1044" y="3590"/>
                  </a:cubicBezTo>
                  <a:cubicBezTo>
                    <a:pt x="1300" y="3692"/>
                    <a:pt x="1557" y="3703"/>
                    <a:pt x="1666" y="3703"/>
                  </a:cubicBezTo>
                  <a:cubicBezTo>
                    <a:pt x="1693" y="3703"/>
                    <a:pt x="1711" y="3702"/>
                    <a:pt x="1717" y="3702"/>
                  </a:cubicBezTo>
                  <a:cubicBezTo>
                    <a:pt x="1798" y="3702"/>
                    <a:pt x="1878" y="3638"/>
                    <a:pt x="1894" y="3558"/>
                  </a:cubicBezTo>
                  <a:cubicBezTo>
                    <a:pt x="1910" y="3477"/>
                    <a:pt x="1894" y="3381"/>
                    <a:pt x="1814" y="3333"/>
                  </a:cubicBezTo>
                  <a:cubicBezTo>
                    <a:pt x="1653" y="3221"/>
                    <a:pt x="1188" y="2836"/>
                    <a:pt x="1044" y="2483"/>
                  </a:cubicBezTo>
                  <a:cubicBezTo>
                    <a:pt x="851" y="1905"/>
                    <a:pt x="867" y="1231"/>
                    <a:pt x="1011" y="830"/>
                  </a:cubicBezTo>
                  <a:lnTo>
                    <a:pt x="1011" y="830"/>
                  </a:lnTo>
                  <a:cubicBezTo>
                    <a:pt x="1252" y="1135"/>
                    <a:pt x="1749" y="1616"/>
                    <a:pt x="2872" y="2178"/>
                  </a:cubicBezTo>
                  <a:cubicBezTo>
                    <a:pt x="3851" y="2675"/>
                    <a:pt x="4878" y="2980"/>
                    <a:pt x="5680" y="3012"/>
                  </a:cubicBezTo>
                  <a:cubicBezTo>
                    <a:pt x="5696" y="3028"/>
                    <a:pt x="5728" y="3028"/>
                    <a:pt x="5760" y="3028"/>
                  </a:cubicBezTo>
                  <a:cubicBezTo>
                    <a:pt x="5857" y="3028"/>
                    <a:pt x="5969" y="2932"/>
                    <a:pt x="5969" y="2820"/>
                  </a:cubicBezTo>
                  <a:cubicBezTo>
                    <a:pt x="5969" y="2772"/>
                    <a:pt x="5969" y="2755"/>
                    <a:pt x="5953" y="2707"/>
                  </a:cubicBezTo>
                  <a:cubicBezTo>
                    <a:pt x="5905" y="2547"/>
                    <a:pt x="5857" y="2258"/>
                    <a:pt x="5857" y="2050"/>
                  </a:cubicBezTo>
                  <a:cubicBezTo>
                    <a:pt x="5857" y="1055"/>
                    <a:pt x="6803" y="253"/>
                    <a:pt x="7958" y="253"/>
                  </a:cubicBezTo>
                  <a:close/>
                  <a:moveTo>
                    <a:pt x="7727" y="1"/>
                  </a:moveTo>
                  <a:cubicBezTo>
                    <a:pt x="6419" y="1"/>
                    <a:pt x="5423" y="950"/>
                    <a:pt x="5423" y="2098"/>
                  </a:cubicBezTo>
                  <a:cubicBezTo>
                    <a:pt x="5423" y="2210"/>
                    <a:pt x="5439" y="2435"/>
                    <a:pt x="5472" y="2627"/>
                  </a:cubicBezTo>
                  <a:cubicBezTo>
                    <a:pt x="4766" y="2547"/>
                    <a:pt x="3867" y="2274"/>
                    <a:pt x="3017" y="1857"/>
                  </a:cubicBezTo>
                  <a:cubicBezTo>
                    <a:pt x="1348" y="1007"/>
                    <a:pt x="1172" y="429"/>
                    <a:pt x="1172" y="429"/>
                  </a:cubicBezTo>
                  <a:cubicBezTo>
                    <a:pt x="1156" y="349"/>
                    <a:pt x="1108" y="285"/>
                    <a:pt x="1027" y="269"/>
                  </a:cubicBezTo>
                  <a:cubicBezTo>
                    <a:pt x="1009" y="265"/>
                    <a:pt x="990" y="263"/>
                    <a:pt x="971" y="263"/>
                  </a:cubicBezTo>
                  <a:cubicBezTo>
                    <a:pt x="912" y="263"/>
                    <a:pt x="859" y="284"/>
                    <a:pt x="835" y="333"/>
                  </a:cubicBezTo>
                  <a:cubicBezTo>
                    <a:pt x="482" y="686"/>
                    <a:pt x="322" y="1793"/>
                    <a:pt x="642" y="2659"/>
                  </a:cubicBezTo>
                  <a:cubicBezTo>
                    <a:pt x="723" y="2852"/>
                    <a:pt x="851" y="3060"/>
                    <a:pt x="995" y="3221"/>
                  </a:cubicBezTo>
                  <a:cubicBezTo>
                    <a:pt x="851" y="3157"/>
                    <a:pt x="787" y="3108"/>
                    <a:pt x="787" y="3108"/>
                  </a:cubicBezTo>
                  <a:cubicBezTo>
                    <a:pt x="763" y="3085"/>
                    <a:pt x="714" y="3070"/>
                    <a:pt x="664" y="3070"/>
                  </a:cubicBezTo>
                  <a:cubicBezTo>
                    <a:pt x="646" y="3070"/>
                    <a:pt x="628" y="3072"/>
                    <a:pt x="610" y="3076"/>
                  </a:cubicBezTo>
                  <a:cubicBezTo>
                    <a:pt x="546" y="3092"/>
                    <a:pt x="482" y="3141"/>
                    <a:pt x="466" y="3189"/>
                  </a:cubicBezTo>
                  <a:cubicBezTo>
                    <a:pt x="241" y="3718"/>
                    <a:pt x="626" y="4584"/>
                    <a:pt x="1332" y="5194"/>
                  </a:cubicBezTo>
                  <a:cubicBezTo>
                    <a:pt x="1413" y="5290"/>
                    <a:pt x="1509" y="5338"/>
                    <a:pt x="1605" y="5403"/>
                  </a:cubicBezTo>
                  <a:lnTo>
                    <a:pt x="1445" y="5403"/>
                  </a:lnTo>
                  <a:cubicBezTo>
                    <a:pt x="1348" y="5403"/>
                    <a:pt x="1268" y="5483"/>
                    <a:pt x="1252" y="5579"/>
                  </a:cubicBezTo>
                  <a:cubicBezTo>
                    <a:pt x="1188" y="6461"/>
                    <a:pt x="2439" y="7023"/>
                    <a:pt x="3113" y="7264"/>
                  </a:cubicBezTo>
                  <a:cubicBezTo>
                    <a:pt x="2568" y="7617"/>
                    <a:pt x="1990" y="7793"/>
                    <a:pt x="1413" y="7793"/>
                  </a:cubicBezTo>
                  <a:cubicBezTo>
                    <a:pt x="1027" y="7793"/>
                    <a:pt x="642" y="7729"/>
                    <a:pt x="289" y="7633"/>
                  </a:cubicBezTo>
                  <a:cubicBezTo>
                    <a:pt x="273" y="7630"/>
                    <a:pt x="258" y="7629"/>
                    <a:pt x="243" y="7629"/>
                  </a:cubicBezTo>
                  <a:cubicBezTo>
                    <a:pt x="167" y="7629"/>
                    <a:pt x="102" y="7662"/>
                    <a:pt x="49" y="7729"/>
                  </a:cubicBezTo>
                  <a:cubicBezTo>
                    <a:pt x="1" y="7809"/>
                    <a:pt x="33" y="7905"/>
                    <a:pt x="81" y="7970"/>
                  </a:cubicBezTo>
                  <a:cubicBezTo>
                    <a:pt x="1204" y="8884"/>
                    <a:pt x="2520" y="9397"/>
                    <a:pt x="3819" y="9397"/>
                  </a:cubicBezTo>
                  <a:lnTo>
                    <a:pt x="4076" y="9397"/>
                  </a:lnTo>
                  <a:cubicBezTo>
                    <a:pt x="8055" y="9189"/>
                    <a:pt x="10252" y="5804"/>
                    <a:pt x="10413" y="2531"/>
                  </a:cubicBezTo>
                  <a:cubicBezTo>
                    <a:pt x="10509" y="2467"/>
                    <a:pt x="10702" y="2338"/>
                    <a:pt x="10942" y="2066"/>
                  </a:cubicBezTo>
                  <a:cubicBezTo>
                    <a:pt x="11343" y="1665"/>
                    <a:pt x="11600" y="1215"/>
                    <a:pt x="11600" y="1183"/>
                  </a:cubicBezTo>
                  <a:cubicBezTo>
                    <a:pt x="11632" y="1103"/>
                    <a:pt x="11616" y="1023"/>
                    <a:pt x="11584" y="975"/>
                  </a:cubicBezTo>
                  <a:cubicBezTo>
                    <a:pt x="11552" y="932"/>
                    <a:pt x="11499" y="910"/>
                    <a:pt x="11443" y="910"/>
                  </a:cubicBezTo>
                  <a:cubicBezTo>
                    <a:pt x="11415" y="910"/>
                    <a:pt x="11386" y="916"/>
                    <a:pt x="11359" y="927"/>
                  </a:cubicBezTo>
                  <a:cubicBezTo>
                    <a:pt x="11231" y="975"/>
                    <a:pt x="10974" y="1087"/>
                    <a:pt x="10782" y="1167"/>
                  </a:cubicBezTo>
                  <a:cubicBezTo>
                    <a:pt x="10990" y="943"/>
                    <a:pt x="11199" y="686"/>
                    <a:pt x="11263" y="509"/>
                  </a:cubicBezTo>
                  <a:cubicBezTo>
                    <a:pt x="11295" y="381"/>
                    <a:pt x="11279" y="301"/>
                    <a:pt x="11231" y="221"/>
                  </a:cubicBezTo>
                  <a:cubicBezTo>
                    <a:pt x="11231" y="205"/>
                    <a:pt x="11215" y="189"/>
                    <a:pt x="11199" y="189"/>
                  </a:cubicBezTo>
                  <a:lnTo>
                    <a:pt x="11183" y="189"/>
                  </a:lnTo>
                  <a:lnTo>
                    <a:pt x="11167" y="172"/>
                  </a:lnTo>
                  <a:cubicBezTo>
                    <a:pt x="11167" y="172"/>
                    <a:pt x="11135" y="172"/>
                    <a:pt x="11135" y="140"/>
                  </a:cubicBezTo>
                  <a:lnTo>
                    <a:pt x="11119" y="140"/>
                  </a:lnTo>
                  <a:cubicBezTo>
                    <a:pt x="11103" y="140"/>
                    <a:pt x="11087" y="124"/>
                    <a:pt x="11055" y="124"/>
                  </a:cubicBezTo>
                  <a:cubicBezTo>
                    <a:pt x="11039" y="124"/>
                    <a:pt x="11023" y="124"/>
                    <a:pt x="11007" y="140"/>
                  </a:cubicBezTo>
                  <a:lnTo>
                    <a:pt x="10252" y="461"/>
                  </a:lnTo>
                  <a:lnTo>
                    <a:pt x="9771" y="686"/>
                  </a:lnTo>
                  <a:cubicBezTo>
                    <a:pt x="9322" y="253"/>
                    <a:pt x="8648" y="12"/>
                    <a:pt x="7974" y="12"/>
                  </a:cubicBezTo>
                  <a:cubicBezTo>
                    <a:pt x="7891" y="5"/>
                    <a:pt x="7808" y="1"/>
                    <a:pt x="7727"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2"/>
            <p:cNvSpPr/>
            <p:nvPr/>
          </p:nvSpPr>
          <p:spPr>
            <a:xfrm>
              <a:off x="5331900" y="858250"/>
              <a:ext cx="321700" cy="283600"/>
            </a:xfrm>
            <a:custGeom>
              <a:avLst/>
              <a:gdLst/>
              <a:ahLst/>
              <a:cxnLst/>
              <a:rect l="l" t="t" r="r" b="b"/>
              <a:pathLst>
                <a:path w="12868" h="11344" extrusionOk="0">
                  <a:moveTo>
                    <a:pt x="9932" y="1"/>
                  </a:moveTo>
                  <a:cubicBezTo>
                    <a:pt x="11472" y="1092"/>
                    <a:pt x="12467" y="2889"/>
                    <a:pt x="12467" y="4910"/>
                  </a:cubicBezTo>
                  <a:cubicBezTo>
                    <a:pt x="12467" y="8247"/>
                    <a:pt x="9771" y="10943"/>
                    <a:pt x="6434" y="10943"/>
                  </a:cubicBezTo>
                  <a:cubicBezTo>
                    <a:pt x="5392" y="10943"/>
                    <a:pt x="4349" y="10670"/>
                    <a:pt x="3434" y="10140"/>
                  </a:cubicBezTo>
                  <a:cubicBezTo>
                    <a:pt x="3386" y="10124"/>
                    <a:pt x="3370" y="10124"/>
                    <a:pt x="3322" y="10124"/>
                  </a:cubicBezTo>
                  <a:cubicBezTo>
                    <a:pt x="3306" y="10124"/>
                    <a:pt x="3290" y="10124"/>
                    <a:pt x="3274" y="10140"/>
                  </a:cubicBezTo>
                  <a:lnTo>
                    <a:pt x="1172" y="10862"/>
                  </a:lnTo>
                  <a:lnTo>
                    <a:pt x="1172" y="10862"/>
                  </a:lnTo>
                  <a:lnTo>
                    <a:pt x="1605" y="8648"/>
                  </a:lnTo>
                  <a:cubicBezTo>
                    <a:pt x="1621" y="8584"/>
                    <a:pt x="1605" y="8520"/>
                    <a:pt x="1573" y="8488"/>
                  </a:cubicBezTo>
                  <a:cubicBezTo>
                    <a:pt x="803" y="7445"/>
                    <a:pt x="402" y="6210"/>
                    <a:pt x="402" y="4958"/>
                  </a:cubicBezTo>
                  <a:cubicBezTo>
                    <a:pt x="402" y="2921"/>
                    <a:pt x="1413" y="1124"/>
                    <a:pt x="2953" y="33"/>
                  </a:cubicBezTo>
                  <a:lnTo>
                    <a:pt x="2295" y="33"/>
                  </a:lnTo>
                  <a:cubicBezTo>
                    <a:pt x="899" y="1204"/>
                    <a:pt x="1" y="2969"/>
                    <a:pt x="1" y="4926"/>
                  </a:cubicBezTo>
                  <a:cubicBezTo>
                    <a:pt x="1" y="6274"/>
                    <a:pt x="402" y="7541"/>
                    <a:pt x="1188" y="8648"/>
                  </a:cubicBezTo>
                  <a:lnTo>
                    <a:pt x="707" y="11135"/>
                  </a:lnTo>
                  <a:cubicBezTo>
                    <a:pt x="691" y="11215"/>
                    <a:pt x="723" y="11263"/>
                    <a:pt x="771" y="11312"/>
                  </a:cubicBezTo>
                  <a:cubicBezTo>
                    <a:pt x="803" y="11344"/>
                    <a:pt x="851" y="11344"/>
                    <a:pt x="899" y="11344"/>
                  </a:cubicBezTo>
                  <a:cubicBezTo>
                    <a:pt x="931" y="11344"/>
                    <a:pt x="947" y="11344"/>
                    <a:pt x="964" y="11328"/>
                  </a:cubicBezTo>
                  <a:lnTo>
                    <a:pt x="3306" y="10525"/>
                  </a:lnTo>
                  <a:cubicBezTo>
                    <a:pt x="4268" y="11071"/>
                    <a:pt x="5327" y="11344"/>
                    <a:pt x="6434" y="11344"/>
                  </a:cubicBezTo>
                  <a:cubicBezTo>
                    <a:pt x="9996" y="11344"/>
                    <a:pt x="12868" y="8456"/>
                    <a:pt x="12868" y="4910"/>
                  </a:cubicBezTo>
                  <a:cubicBezTo>
                    <a:pt x="12868" y="2937"/>
                    <a:pt x="11985" y="1172"/>
                    <a:pt x="10590"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2"/>
            <p:cNvSpPr/>
            <p:nvPr/>
          </p:nvSpPr>
          <p:spPr>
            <a:xfrm>
              <a:off x="5391275" y="889250"/>
              <a:ext cx="201775" cy="185625"/>
            </a:xfrm>
            <a:custGeom>
              <a:avLst/>
              <a:gdLst/>
              <a:ahLst/>
              <a:cxnLst/>
              <a:rect l="l" t="t" r="r" b="b"/>
              <a:pathLst>
                <a:path w="8071" h="7425" extrusionOk="0">
                  <a:moveTo>
                    <a:pt x="1557" y="365"/>
                  </a:moveTo>
                  <a:cubicBezTo>
                    <a:pt x="1797" y="365"/>
                    <a:pt x="1910" y="429"/>
                    <a:pt x="1958" y="462"/>
                  </a:cubicBezTo>
                  <a:cubicBezTo>
                    <a:pt x="2054" y="638"/>
                    <a:pt x="2455" y="1601"/>
                    <a:pt x="2599" y="1954"/>
                  </a:cubicBezTo>
                  <a:cubicBezTo>
                    <a:pt x="2599" y="1954"/>
                    <a:pt x="2648" y="2082"/>
                    <a:pt x="2551" y="2210"/>
                  </a:cubicBezTo>
                  <a:cubicBezTo>
                    <a:pt x="2439" y="2403"/>
                    <a:pt x="2134" y="2708"/>
                    <a:pt x="2134" y="2708"/>
                  </a:cubicBezTo>
                  <a:lnTo>
                    <a:pt x="2118" y="2724"/>
                  </a:lnTo>
                  <a:cubicBezTo>
                    <a:pt x="2022" y="2852"/>
                    <a:pt x="1893" y="3157"/>
                    <a:pt x="2118" y="3430"/>
                  </a:cubicBezTo>
                  <a:cubicBezTo>
                    <a:pt x="2166" y="3478"/>
                    <a:pt x="2182" y="3510"/>
                    <a:pt x="2214" y="3574"/>
                  </a:cubicBezTo>
                  <a:cubicBezTo>
                    <a:pt x="2407" y="3831"/>
                    <a:pt x="2664" y="4216"/>
                    <a:pt x="3145" y="4681"/>
                  </a:cubicBezTo>
                  <a:cubicBezTo>
                    <a:pt x="3722" y="5259"/>
                    <a:pt x="4781" y="5660"/>
                    <a:pt x="4845" y="5676"/>
                  </a:cubicBezTo>
                  <a:cubicBezTo>
                    <a:pt x="4862" y="5676"/>
                    <a:pt x="4862" y="5676"/>
                    <a:pt x="4894" y="5692"/>
                  </a:cubicBezTo>
                  <a:cubicBezTo>
                    <a:pt x="4898" y="5692"/>
                    <a:pt x="4921" y="5694"/>
                    <a:pt x="4955" y="5694"/>
                  </a:cubicBezTo>
                  <a:cubicBezTo>
                    <a:pt x="5041" y="5694"/>
                    <a:pt x="5196" y="5678"/>
                    <a:pt x="5311" y="5563"/>
                  </a:cubicBezTo>
                  <a:cubicBezTo>
                    <a:pt x="5407" y="5451"/>
                    <a:pt x="5856" y="4890"/>
                    <a:pt x="5952" y="4777"/>
                  </a:cubicBezTo>
                  <a:cubicBezTo>
                    <a:pt x="5965" y="4764"/>
                    <a:pt x="6020" y="4720"/>
                    <a:pt x="6099" y="4720"/>
                  </a:cubicBezTo>
                  <a:cubicBezTo>
                    <a:pt x="6118" y="4720"/>
                    <a:pt x="6139" y="4723"/>
                    <a:pt x="6161" y="4729"/>
                  </a:cubicBezTo>
                  <a:cubicBezTo>
                    <a:pt x="6450" y="4857"/>
                    <a:pt x="7653" y="5451"/>
                    <a:pt x="7669" y="5483"/>
                  </a:cubicBezTo>
                  <a:cubicBezTo>
                    <a:pt x="7669" y="5483"/>
                    <a:pt x="7685" y="5499"/>
                    <a:pt x="7685" y="5563"/>
                  </a:cubicBezTo>
                  <a:cubicBezTo>
                    <a:pt x="7685" y="5772"/>
                    <a:pt x="7589" y="6221"/>
                    <a:pt x="7493" y="6333"/>
                  </a:cubicBezTo>
                  <a:lnTo>
                    <a:pt x="7477" y="6366"/>
                  </a:lnTo>
                  <a:cubicBezTo>
                    <a:pt x="7284" y="6542"/>
                    <a:pt x="6835" y="7007"/>
                    <a:pt x="6145" y="7007"/>
                  </a:cubicBezTo>
                  <a:cubicBezTo>
                    <a:pt x="5471" y="7007"/>
                    <a:pt x="3626" y="6398"/>
                    <a:pt x="2664" y="5435"/>
                  </a:cubicBezTo>
                  <a:cubicBezTo>
                    <a:pt x="1781" y="4553"/>
                    <a:pt x="835" y="3510"/>
                    <a:pt x="642" y="2611"/>
                  </a:cubicBezTo>
                  <a:cubicBezTo>
                    <a:pt x="369" y="1681"/>
                    <a:pt x="434" y="1360"/>
                    <a:pt x="642" y="1071"/>
                  </a:cubicBezTo>
                  <a:cubicBezTo>
                    <a:pt x="819" y="750"/>
                    <a:pt x="1123" y="397"/>
                    <a:pt x="1252" y="381"/>
                  </a:cubicBezTo>
                  <a:cubicBezTo>
                    <a:pt x="1380" y="365"/>
                    <a:pt x="1476" y="365"/>
                    <a:pt x="1557" y="365"/>
                  </a:cubicBezTo>
                  <a:close/>
                  <a:moveTo>
                    <a:pt x="1593" y="1"/>
                  </a:moveTo>
                  <a:cubicBezTo>
                    <a:pt x="1480" y="1"/>
                    <a:pt x="1356" y="10"/>
                    <a:pt x="1220" y="28"/>
                  </a:cubicBezTo>
                  <a:cubicBezTo>
                    <a:pt x="803" y="77"/>
                    <a:pt x="401" y="750"/>
                    <a:pt x="305" y="879"/>
                  </a:cubicBezTo>
                  <a:cubicBezTo>
                    <a:pt x="16" y="1328"/>
                    <a:pt x="0" y="1793"/>
                    <a:pt x="209" y="2756"/>
                  </a:cubicBezTo>
                  <a:cubicBezTo>
                    <a:pt x="417" y="3718"/>
                    <a:pt x="1396" y="4793"/>
                    <a:pt x="2343" y="5740"/>
                  </a:cubicBezTo>
                  <a:cubicBezTo>
                    <a:pt x="3353" y="6767"/>
                    <a:pt x="5263" y="7424"/>
                    <a:pt x="6129" y="7424"/>
                  </a:cubicBezTo>
                  <a:cubicBezTo>
                    <a:pt x="6979" y="7424"/>
                    <a:pt x="7541" y="6863"/>
                    <a:pt x="7733" y="6654"/>
                  </a:cubicBezTo>
                  <a:lnTo>
                    <a:pt x="7749" y="6638"/>
                  </a:lnTo>
                  <a:cubicBezTo>
                    <a:pt x="7990" y="6398"/>
                    <a:pt x="8070" y="5772"/>
                    <a:pt x="8070" y="5579"/>
                  </a:cubicBezTo>
                  <a:cubicBezTo>
                    <a:pt x="8070" y="5323"/>
                    <a:pt x="7910" y="5178"/>
                    <a:pt x="7813" y="5130"/>
                  </a:cubicBezTo>
                  <a:cubicBezTo>
                    <a:pt x="7717" y="5082"/>
                    <a:pt x="6594" y="4537"/>
                    <a:pt x="6305" y="4392"/>
                  </a:cubicBezTo>
                  <a:cubicBezTo>
                    <a:pt x="6217" y="4350"/>
                    <a:pt x="6134" y="4333"/>
                    <a:pt x="6059" y="4333"/>
                  </a:cubicBezTo>
                  <a:cubicBezTo>
                    <a:pt x="5846" y="4333"/>
                    <a:pt x="5691" y="4466"/>
                    <a:pt x="5632" y="4537"/>
                  </a:cubicBezTo>
                  <a:cubicBezTo>
                    <a:pt x="5423" y="4793"/>
                    <a:pt x="5086" y="5210"/>
                    <a:pt x="5022" y="5275"/>
                  </a:cubicBezTo>
                  <a:cubicBezTo>
                    <a:pt x="5006" y="5291"/>
                    <a:pt x="4990" y="5291"/>
                    <a:pt x="4958" y="5291"/>
                  </a:cubicBezTo>
                  <a:cubicBezTo>
                    <a:pt x="4813" y="5243"/>
                    <a:pt x="3899" y="4874"/>
                    <a:pt x="3450" y="4392"/>
                  </a:cubicBezTo>
                  <a:cubicBezTo>
                    <a:pt x="3000" y="3959"/>
                    <a:pt x="2744" y="3574"/>
                    <a:pt x="2551" y="3333"/>
                  </a:cubicBezTo>
                  <a:cubicBezTo>
                    <a:pt x="2519" y="3269"/>
                    <a:pt x="2471" y="3237"/>
                    <a:pt x="2455" y="3189"/>
                  </a:cubicBezTo>
                  <a:cubicBezTo>
                    <a:pt x="2407" y="3093"/>
                    <a:pt x="2439" y="3012"/>
                    <a:pt x="2455" y="2996"/>
                  </a:cubicBezTo>
                  <a:cubicBezTo>
                    <a:pt x="2519" y="2932"/>
                    <a:pt x="2808" y="2643"/>
                    <a:pt x="2920" y="2451"/>
                  </a:cubicBezTo>
                  <a:cubicBezTo>
                    <a:pt x="3081" y="2210"/>
                    <a:pt x="3033" y="1954"/>
                    <a:pt x="2984" y="1825"/>
                  </a:cubicBezTo>
                  <a:cubicBezTo>
                    <a:pt x="2952" y="1761"/>
                    <a:pt x="2439" y="526"/>
                    <a:pt x="2311" y="301"/>
                  </a:cubicBezTo>
                  <a:cubicBezTo>
                    <a:pt x="2212" y="103"/>
                    <a:pt x="1970" y="1"/>
                    <a:pt x="1593"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2"/>
            <p:cNvSpPr/>
            <p:nvPr/>
          </p:nvSpPr>
          <p:spPr>
            <a:xfrm>
              <a:off x="6556425" y="4536625"/>
              <a:ext cx="32125" cy="32100"/>
            </a:xfrm>
            <a:custGeom>
              <a:avLst/>
              <a:gdLst/>
              <a:ahLst/>
              <a:cxnLst/>
              <a:rect l="l" t="t" r="r" b="b"/>
              <a:pathLst>
                <a:path w="1285" h="1284" extrusionOk="0">
                  <a:moveTo>
                    <a:pt x="642" y="0"/>
                  </a:moveTo>
                  <a:cubicBezTo>
                    <a:pt x="273" y="0"/>
                    <a:pt x="1" y="289"/>
                    <a:pt x="1" y="642"/>
                  </a:cubicBezTo>
                  <a:cubicBezTo>
                    <a:pt x="1" y="1011"/>
                    <a:pt x="273" y="1284"/>
                    <a:pt x="642" y="1284"/>
                  </a:cubicBezTo>
                  <a:cubicBezTo>
                    <a:pt x="995" y="1284"/>
                    <a:pt x="1284" y="1011"/>
                    <a:pt x="1284" y="642"/>
                  </a:cubicBezTo>
                  <a:cubicBezTo>
                    <a:pt x="1268" y="305"/>
                    <a:pt x="995" y="0"/>
                    <a:pt x="642"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2"/>
            <p:cNvSpPr/>
            <p:nvPr/>
          </p:nvSpPr>
          <p:spPr>
            <a:xfrm>
              <a:off x="6416850" y="4560275"/>
              <a:ext cx="149625" cy="149250"/>
            </a:xfrm>
            <a:custGeom>
              <a:avLst/>
              <a:gdLst/>
              <a:ahLst/>
              <a:cxnLst/>
              <a:rect l="l" t="t" r="r" b="b"/>
              <a:pathLst>
                <a:path w="5985" h="5970" extrusionOk="0">
                  <a:moveTo>
                    <a:pt x="2985" y="402"/>
                  </a:moveTo>
                  <a:cubicBezTo>
                    <a:pt x="4412" y="402"/>
                    <a:pt x="5584" y="1557"/>
                    <a:pt x="5584" y="2985"/>
                  </a:cubicBezTo>
                  <a:cubicBezTo>
                    <a:pt x="5584" y="4413"/>
                    <a:pt x="4412" y="5568"/>
                    <a:pt x="2985" y="5568"/>
                  </a:cubicBezTo>
                  <a:cubicBezTo>
                    <a:pt x="1573" y="5568"/>
                    <a:pt x="402" y="4413"/>
                    <a:pt x="402" y="2985"/>
                  </a:cubicBezTo>
                  <a:cubicBezTo>
                    <a:pt x="402" y="1557"/>
                    <a:pt x="1557" y="402"/>
                    <a:pt x="2985" y="402"/>
                  </a:cubicBezTo>
                  <a:close/>
                  <a:moveTo>
                    <a:pt x="2985" y="1"/>
                  </a:moveTo>
                  <a:cubicBezTo>
                    <a:pt x="1348" y="1"/>
                    <a:pt x="0" y="1349"/>
                    <a:pt x="0" y="2985"/>
                  </a:cubicBezTo>
                  <a:cubicBezTo>
                    <a:pt x="0" y="4638"/>
                    <a:pt x="1348" y="5969"/>
                    <a:pt x="2985" y="5969"/>
                  </a:cubicBezTo>
                  <a:cubicBezTo>
                    <a:pt x="4637" y="5969"/>
                    <a:pt x="5985" y="4621"/>
                    <a:pt x="5985" y="2985"/>
                  </a:cubicBezTo>
                  <a:cubicBezTo>
                    <a:pt x="5985" y="1349"/>
                    <a:pt x="4637" y="1"/>
                    <a:pt x="2985"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2"/>
            <p:cNvSpPr/>
            <p:nvPr/>
          </p:nvSpPr>
          <p:spPr>
            <a:xfrm>
              <a:off x="6344250" y="4494100"/>
              <a:ext cx="294425" cy="281200"/>
            </a:xfrm>
            <a:custGeom>
              <a:avLst/>
              <a:gdLst/>
              <a:ahLst/>
              <a:cxnLst/>
              <a:rect l="l" t="t" r="r" b="b"/>
              <a:pathLst>
                <a:path w="11777" h="11248" extrusionOk="0">
                  <a:moveTo>
                    <a:pt x="7509" y="402"/>
                  </a:moveTo>
                  <a:cubicBezTo>
                    <a:pt x="9643" y="402"/>
                    <a:pt x="11359" y="2119"/>
                    <a:pt x="11359" y="4252"/>
                  </a:cubicBezTo>
                  <a:lnTo>
                    <a:pt x="11359" y="6996"/>
                  </a:lnTo>
                  <a:cubicBezTo>
                    <a:pt x="11359" y="9129"/>
                    <a:pt x="9643" y="10846"/>
                    <a:pt x="7509" y="10846"/>
                  </a:cubicBezTo>
                  <a:lnTo>
                    <a:pt x="4252" y="10846"/>
                  </a:lnTo>
                  <a:cubicBezTo>
                    <a:pt x="2118" y="10846"/>
                    <a:pt x="402" y="9129"/>
                    <a:pt x="402" y="6996"/>
                  </a:cubicBezTo>
                  <a:lnTo>
                    <a:pt x="402" y="4252"/>
                  </a:lnTo>
                  <a:cubicBezTo>
                    <a:pt x="402" y="2119"/>
                    <a:pt x="2118" y="402"/>
                    <a:pt x="4252" y="402"/>
                  </a:cubicBezTo>
                  <a:close/>
                  <a:moveTo>
                    <a:pt x="4252" y="1"/>
                  </a:moveTo>
                  <a:cubicBezTo>
                    <a:pt x="1910" y="1"/>
                    <a:pt x="1" y="1910"/>
                    <a:pt x="1" y="4252"/>
                  </a:cubicBezTo>
                  <a:lnTo>
                    <a:pt x="1" y="6996"/>
                  </a:lnTo>
                  <a:cubicBezTo>
                    <a:pt x="1" y="9338"/>
                    <a:pt x="1910" y="11247"/>
                    <a:pt x="4252" y="11247"/>
                  </a:cubicBezTo>
                  <a:lnTo>
                    <a:pt x="7525" y="11247"/>
                  </a:lnTo>
                  <a:cubicBezTo>
                    <a:pt x="9867" y="11247"/>
                    <a:pt x="11776" y="9338"/>
                    <a:pt x="11776" y="6996"/>
                  </a:cubicBezTo>
                  <a:lnTo>
                    <a:pt x="11776" y="4252"/>
                  </a:lnTo>
                  <a:cubicBezTo>
                    <a:pt x="11760" y="1910"/>
                    <a:pt x="9867" y="1"/>
                    <a:pt x="7525"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2"/>
            <p:cNvSpPr/>
            <p:nvPr/>
          </p:nvSpPr>
          <p:spPr>
            <a:xfrm>
              <a:off x="6371925" y="928450"/>
              <a:ext cx="415950" cy="383875"/>
            </a:xfrm>
            <a:custGeom>
              <a:avLst/>
              <a:gdLst/>
              <a:ahLst/>
              <a:cxnLst/>
              <a:rect l="l" t="t" r="r" b="b"/>
              <a:pathLst>
                <a:path w="16638" h="15355" extrusionOk="0">
                  <a:moveTo>
                    <a:pt x="11022" y="434"/>
                  </a:moveTo>
                  <a:cubicBezTo>
                    <a:pt x="13926" y="434"/>
                    <a:pt x="16285" y="2776"/>
                    <a:pt x="16285" y="5696"/>
                  </a:cubicBezTo>
                  <a:cubicBezTo>
                    <a:pt x="16237" y="8536"/>
                    <a:pt x="13862" y="10894"/>
                    <a:pt x="10990" y="10894"/>
                  </a:cubicBezTo>
                  <a:cubicBezTo>
                    <a:pt x="10429" y="10894"/>
                    <a:pt x="9835" y="10782"/>
                    <a:pt x="9322" y="10605"/>
                  </a:cubicBezTo>
                  <a:cubicBezTo>
                    <a:pt x="9306" y="10605"/>
                    <a:pt x="9274" y="10589"/>
                    <a:pt x="9258" y="10589"/>
                  </a:cubicBezTo>
                  <a:cubicBezTo>
                    <a:pt x="9177" y="10573"/>
                    <a:pt x="9097" y="10525"/>
                    <a:pt x="9033" y="10509"/>
                  </a:cubicBezTo>
                  <a:cubicBezTo>
                    <a:pt x="9001" y="10493"/>
                    <a:pt x="8953" y="10461"/>
                    <a:pt x="8937" y="10461"/>
                  </a:cubicBezTo>
                  <a:cubicBezTo>
                    <a:pt x="8873" y="10445"/>
                    <a:pt x="8824" y="10413"/>
                    <a:pt x="8760" y="10381"/>
                  </a:cubicBezTo>
                  <a:cubicBezTo>
                    <a:pt x="8712" y="10365"/>
                    <a:pt x="8696" y="10349"/>
                    <a:pt x="8664" y="10349"/>
                  </a:cubicBezTo>
                  <a:cubicBezTo>
                    <a:pt x="8584" y="10300"/>
                    <a:pt x="8472" y="10268"/>
                    <a:pt x="8391" y="10204"/>
                  </a:cubicBezTo>
                  <a:cubicBezTo>
                    <a:pt x="8375" y="10188"/>
                    <a:pt x="8359" y="10188"/>
                    <a:pt x="8311" y="10188"/>
                  </a:cubicBezTo>
                  <a:lnTo>
                    <a:pt x="8279" y="10188"/>
                  </a:lnTo>
                  <a:cubicBezTo>
                    <a:pt x="8263" y="10188"/>
                    <a:pt x="8231" y="10188"/>
                    <a:pt x="8215" y="10204"/>
                  </a:cubicBezTo>
                  <a:lnTo>
                    <a:pt x="6434" y="10830"/>
                  </a:lnTo>
                  <a:lnTo>
                    <a:pt x="6787" y="8921"/>
                  </a:lnTo>
                  <a:cubicBezTo>
                    <a:pt x="6819" y="8857"/>
                    <a:pt x="6787" y="8792"/>
                    <a:pt x="6755" y="8760"/>
                  </a:cubicBezTo>
                  <a:cubicBezTo>
                    <a:pt x="6675" y="8664"/>
                    <a:pt x="6610" y="8552"/>
                    <a:pt x="6530" y="8439"/>
                  </a:cubicBezTo>
                  <a:cubicBezTo>
                    <a:pt x="6514" y="8391"/>
                    <a:pt x="6466" y="8343"/>
                    <a:pt x="6450" y="8295"/>
                  </a:cubicBezTo>
                  <a:cubicBezTo>
                    <a:pt x="6418" y="8231"/>
                    <a:pt x="6370" y="8183"/>
                    <a:pt x="6354" y="8119"/>
                  </a:cubicBezTo>
                  <a:cubicBezTo>
                    <a:pt x="6306" y="8054"/>
                    <a:pt x="6290" y="7990"/>
                    <a:pt x="6258" y="7942"/>
                  </a:cubicBezTo>
                  <a:cubicBezTo>
                    <a:pt x="6225" y="7894"/>
                    <a:pt x="6209" y="7830"/>
                    <a:pt x="6193" y="7798"/>
                  </a:cubicBezTo>
                  <a:cubicBezTo>
                    <a:pt x="6145" y="7717"/>
                    <a:pt x="6129" y="7653"/>
                    <a:pt x="6113" y="7573"/>
                  </a:cubicBezTo>
                  <a:cubicBezTo>
                    <a:pt x="6097" y="7541"/>
                    <a:pt x="6097" y="7493"/>
                    <a:pt x="6065" y="7461"/>
                  </a:cubicBezTo>
                  <a:cubicBezTo>
                    <a:pt x="6049" y="7381"/>
                    <a:pt x="6017" y="7300"/>
                    <a:pt x="5985" y="7220"/>
                  </a:cubicBezTo>
                  <a:cubicBezTo>
                    <a:pt x="5985" y="7188"/>
                    <a:pt x="5969" y="7156"/>
                    <a:pt x="5969" y="7140"/>
                  </a:cubicBezTo>
                  <a:cubicBezTo>
                    <a:pt x="5872" y="6819"/>
                    <a:pt x="5808" y="6498"/>
                    <a:pt x="5792" y="6177"/>
                  </a:cubicBezTo>
                  <a:cubicBezTo>
                    <a:pt x="5776" y="6017"/>
                    <a:pt x="5776" y="5856"/>
                    <a:pt x="5776" y="5696"/>
                  </a:cubicBezTo>
                  <a:cubicBezTo>
                    <a:pt x="5776" y="2808"/>
                    <a:pt x="8119" y="434"/>
                    <a:pt x="11022" y="434"/>
                  </a:cubicBezTo>
                  <a:close/>
                  <a:moveTo>
                    <a:pt x="4733" y="6274"/>
                  </a:moveTo>
                  <a:cubicBezTo>
                    <a:pt x="4942" y="6274"/>
                    <a:pt x="5151" y="6290"/>
                    <a:pt x="5375" y="6306"/>
                  </a:cubicBezTo>
                  <a:lnTo>
                    <a:pt x="5375" y="6370"/>
                  </a:lnTo>
                  <a:cubicBezTo>
                    <a:pt x="5391" y="6450"/>
                    <a:pt x="5391" y="6546"/>
                    <a:pt x="5407" y="6627"/>
                  </a:cubicBezTo>
                  <a:cubicBezTo>
                    <a:pt x="5407" y="6675"/>
                    <a:pt x="5423" y="6707"/>
                    <a:pt x="5423" y="6755"/>
                  </a:cubicBezTo>
                  <a:cubicBezTo>
                    <a:pt x="5487" y="7028"/>
                    <a:pt x="5568" y="7316"/>
                    <a:pt x="5664" y="7589"/>
                  </a:cubicBezTo>
                  <a:cubicBezTo>
                    <a:pt x="5696" y="7637"/>
                    <a:pt x="5696" y="7653"/>
                    <a:pt x="5712" y="7701"/>
                  </a:cubicBezTo>
                  <a:cubicBezTo>
                    <a:pt x="5728" y="7782"/>
                    <a:pt x="5776" y="7830"/>
                    <a:pt x="5792" y="7910"/>
                  </a:cubicBezTo>
                  <a:cubicBezTo>
                    <a:pt x="5808" y="7974"/>
                    <a:pt x="5824" y="8022"/>
                    <a:pt x="5856" y="8070"/>
                  </a:cubicBezTo>
                  <a:cubicBezTo>
                    <a:pt x="5872" y="8135"/>
                    <a:pt x="5905" y="8199"/>
                    <a:pt x="5937" y="8263"/>
                  </a:cubicBezTo>
                  <a:cubicBezTo>
                    <a:pt x="5969" y="8311"/>
                    <a:pt x="6017" y="8391"/>
                    <a:pt x="6033" y="8455"/>
                  </a:cubicBezTo>
                  <a:cubicBezTo>
                    <a:pt x="6049" y="8504"/>
                    <a:pt x="6097" y="8552"/>
                    <a:pt x="6113" y="8600"/>
                  </a:cubicBezTo>
                  <a:cubicBezTo>
                    <a:pt x="6177" y="8712"/>
                    <a:pt x="6258" y="8824"/>
                    <a:pt x="6338" y="8921"/>
                  </a:cubicBezTo>
                  <a:lnTo>
                    <a:pt x="6033" y="10477"/>
                  </a:lnTo>
                  <a:cubicBezTo>
                    <a:pt x="5985" y="10429"/>
                    <a:pt x="5905" y="10365"/>
                    <a:pt x="5824" y="10365"/>
                  </a:cubicBezTo>
                  <a:cubicBezTo>
                    <a:pt x="5696" y="10365"/>
                    <a:pt x="5568" y="10477"/>
                    <a:pt x="5568" y="10621"/>
                  </a:cubicBezTo>
                  <a:cubicBezTo>
                    <a:pt x="5568" y="10766"/>
                    <a:pt x="5696" y="10878"/>
                    <a:pt x="5824" y="10878"/>
                  </a:cubicBezTo>
                  <a:cubicBezTo>
                    <a:pt x="5889" y="10878"/>
                    <a:pt x="5937" y="10862"/>
                    <a:pt x="5969" y="10846"/>
                  </a:cubicBezTo>
                  <a:lnTo>
                    <a:pt x="5969" y="10846"/>
                  </a:lnTo>
                  <a:lnTo>
                    <a:pt x="5937" y="11087"/>
                  </a:lnTo>
                  <a:cubicBezTo>
                    <a:pt x="5905" y="11167"/>
                    <a:pt x="5953" y="11231"/>
                    <a:pt x="5985" y="11263"/>
                  </a:cubicBezTo>
                  <a:cubicBezTo>
                    <a:pt x="6017" y="11279"/>
                    <a:pt x="6033" y="11279"/>
                    <a:pt x="6049" y="11311"/>
                  </a:cubicBezTo>
                  <a:lnTo>
                    <a:pt x="6129" y="11311"/>
                  </a:lnTo>
                  <a:cubicBezTo>
                    <a:pt x="6145" y="11311"/>
                    <a:pt x="6177" y="11311"/>
                    <a:pt x="6193" y="11295"/>
                  </a:cubicBezTo>
                  <a:lnTo>
                    <a:pt x="8231" y="10589"/>
                  </a:lnTo>
                  <a:lnTo>
                    <a:pt x="8600" y="10766"/>
                  </a:lnTo>
                  <a:cubicBezTo>
                    <a:pt x="8632" y="10782"/>
                    <a:pt x="8648" y="10782"/>
                    <a:pt x="8696" y="10814"/>
                  </a:cubicBezTo>
                  <a:cubicBezTo>
                    <a:pt x="8792" y="10846"/>
                    <a:pt x="8873" y="10894"/>
                    <a:pt x="8985" y="10926"/>
                  </a:cubicBezTo>
                  <a:cubicBezTo>
                    <a:pt x="9001" y="10926"/>
                    <a:pt x="9017" y="10942"/>
                    <a:pt x="9033" y="10942"/>
                  </a:cubicBezTo>
                  <a:cubicBezTo>
                    <a:pt x="8985" y="11744"/>
                    <a:pt x="8696" y="12514"/>
                    <a:pt x="8231" y="13156"/>
                  </a:cubicBezTo>
                  <a:cubicBezTo>
                    <a:pt x="8199" y="13188"/>
                    <a:pt x="8199" y="13252"/>
                    <a:pt x="8199" y="13317"/>
                  </a:cubicBezTo>
                  <a:lnTo>
                    <a:pt x="8504" y="14841"/>
                  </a:lnTo>
                  <a:lnTo>
                    <a:pt x="7044" y="14343"/>
                  </a:lnTo>
                  <a:cubicBezTo>
                    <a:pt x="7022" y="14329"/>
                    <a:pt x="6997" y="14321"/>
                    <a:pt x="6973" y="14321"/>
                  </a:cubicBezTo>
                  <a:cubicBezTo>
                    <a:pt x="6944" y="14321"/>
                    <a:pt x="6917" y="14333"/>
                    <a:pt x="6899" y="14359"/>
                  </a:cubicBezTo>
                  <a:cubicBezTo>
                    <a:pt x="6225" y="14744"/>
                    <a:pt x="5487" y="14937"/>
                    <a:pt x="4733" y="14937"/>
                  </a:cubicBezTo>
                  <a:cubicBezTo>
                    <a:pt x="2343" y="14937"/>
                    <a:pt x="402" y="12996"/>
                    <a:pt x="402" y="10605"/>
                  </a:cubicBezTo>
                  <a:cubicBezTo>
                    <a:pt x="402" y="8215"/>
                    <a:pt x="2343" y="6274"/>
                    <a:pt x="4733" y="6274"/>
                  </a:cubicBezTo>
                  <a:close/>
                  <a:moveTo>
                    <a:pt x="10990" y="1"/>
                  </a:moveTo>
                  <a:cubicBezTo>
                    <a:pt x="7846" y="1"/>
                    <a:pt x="5327" y="2519"/>
                    <a:pt x="5327" y="5648"/>
                  </a:cubicBezTo>
                  <a:cubicBezTo>
                    <a:pt x="5327" y="5728"/>
                    <a:pt x="5327" y="5840"/>
                    <a:pt x="5343" y="5921"/>
                  </a:cubicBezTo>
                  <a:cubicBezTo>
                    <a:pt x="5151" y="5889"/>
                    <a:pt x="4942" y="5872"/>
                    <a:pt x="4733" y="5872"/>
                  </a:cubicBezTo>
                  <a:cubicBezTo>
                    <a:pt x="2118" y="5872"/>
                    <a:pt x="1" y="8006"/>
                    <a:pt x="1" y="10605"/>
                  </a:cubicBezTo>
                  <a:cubicBezTo>
                    <a:pt x="1" y="13220"/>
                    <a:pt x="2118" y="15338"/>
                    <a:pt x="4733" y="15338"/>
                  </a:cubicBezTo>
                  <a:cubicBezTo>
                    <a:pt x="5536" y="15338"/>
                    <a:pt x="6306" y="15146"/>
                    <a:pt x="7012" y="14761"/>
                  </a:cubicBezTo>
                  <a:lnTo>
                    <a:pt x="8696" y="15338"/>
                  </a:lnTo>
                  <a:cubicBezTo>
                    <a:pt x="8712" y="15338"/>
                    <a:pt x="8744" y="15354"/>
                    <a:pt x="8760" y="15354"/>
                  </a:cubicBezTo>
                  <a:cubicBezTo>
                    <a:pt x="8792" y="15354"/>
                    <a:pt x="8857" y="15338"/>
                    <a:pt x="8905" y="15322"/>
                  </a:cubicBezTo>
                  <a:cubicBezTo>
                    <a:pt x="8953" y="15274"/>
                    <a:pt x="8985" y="15194"/>
                    <a:pt x="8953" y="15146"/>
                  </a:cubicBezTo>
                  <a:lnTo>
                    <a:pt x="8616" y="13349"/>
                  </a:lnTo>
                  <a:cubicBezTo>
                    <a:pt x="9081" y="12691"/>
                    <a:pt x="9354" y="11921"/>
                    <a:pt x="9434" y="11103"/>
                  </a:cubicBezTo>
                  <a:cubicBezTo>
                    <a:pt x="9948" y="11247"/>
                    <a:pt x="10461" y="11327"/>
                    <a:pt x="10990" y="11327"/>
                  </a:cubicBezTo>
                  <a:cubicBezTo>
                    <a:pt x="14087" y="11295"/>
                    <a:pt x="16638" y="8760"/>
                    <a:pt x="16638" y="5648"/>
                  </a:cubicBezTo>
                  <a:cubicBezTo>
                    <a:pt x="16638" y="2551"/>
                    <a:pt x="14119" y="1"/>
                    <a:pt x="10990"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2"/>
            <p:cNvSpPr/>
            <p:nvPr/>
          </p:nvSpPr>
          <p:spPr>
            <a:xfrm>
              <a:off x="6575275" y="1103325"/>
              <a:ext cx="142425" cy="10050"/>
            </a:xfrm>
            <a:custGeom>
              <a:avLst/>
              <a:gdLst/>
              <a:ahLst/>
              <a:cxnLst/>
              <a:rect l="l" t="t" r="r" b="b"/>
              <a:pathLst>
                <a:path w="5697" h="402" extrusionOk="0">
                  <a:moveTo>
                    <a:pt x="209" y="1"/>
                  </a:moveTo>
                  <a:cubicBezTo>
                    <a:pt x="81" y="1"/>
                    <a:pt x="1" y="81"/>
                    <a:pt x="1" y="209"/>
                  </a:cubicBezTo>
                  <a:cubicBezTo>
                    <a:pt x="1" y="321"/>
                    <a:pt x="81" y="402"/>
                    <a:pt x="209" y="402"/>
                  </a:cubicBezTo>
                  <a:lnTo>
                    <a:pt x="5504" y="402"/>
                  </a:lnTo>
                  <a:cubicBezTo>
                    <a:pt x="5616" y="402"/>
                    <a:pt x="5696" y="321"/>
                    <a:pt x="5696" y="209"/>
                  </a:cubicBezTo>
                  <a:cubicBezTo>
                    <a:pt x="5696" y="81"/>
                    <a:pt x="5616" y="1"/>
                    <a:pt x="5504"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2"/>
            <p:cNvSpPr/>
            <p:nvPr/>
          </p:nvSpPr>
          <p:spPr>
            <a:xfrm>
              <a:off x="6575275" y="1064825"/>
              <a:ext cx="142425" cy="10050"/>
            </a:xfrm>
            <a:custGeom>
              <a:avLst/>
              <a:gdLst/>
              <a:ahLst/>
              <a:cxnLst/>
              <a:rect l="l" t="t" r="r" b="b"/>
              <a:pathLst>
                <a:path w="5697" h="402" extrusionOk="0">
                  <a:moveTo>
                    <a:pt x="209" y="0"/>
                  </a:moveTo>
                  <a:cubicBezTo>
                    <a:pt x="81" y="0"/>
                    <a:pt x="1" y="81"/>
                    <a:pt x="1" y="193"/>
                  </a:cubicBezTo>
                  <a:cubicBezTo>
                    <a:pt x="1" y="321"/>
                    <a:pt x="81" y="401"/>
                    <a:pt x="209" y="401"/>
                  </a:cubicBezTo>
                  <a:lnTo>
                    <a:pt x="5504" y="401"/>
                  </a:lnTo>
                  <a:cubicBezTo>
                    <a:pt x="5616" y="401"/>
                    <a:pt x="5696" y="321"/>
                    <a:pt x="5696" y="193"/>
                  </a:cubicBezTo>
                  <a:cubicBezTo>
                    <a:pt x="5696" y="81"/>
                    <a:pt x="5616" y="0"/>
                    <a:pt x="5504"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2"/>
            <p:cNvSpPr/>
            <p:nvPr/>
          </p:nvSpPr>
          <p:spPr>
            <a:xfrm>
              <a:off x="6575275" y="1025525"/>
              <a:ext cx="142425" cy="10050"/>
            </a:xfrm>
            <a:custGeom>
              <a:avLst/>
              <a:gdLst/>
              <a:ahLst/>
              <a:cxnLst/>
              <a:rect l="l" t="t" r="r" b="b"/>
              <a:pathLst>
                <a:path w="5697" h="402" extrusionOk="0">
                  <a:moveTo>
                    <a:pt x="209" y="0"/>
                  </a:moveTo>
                  <a:cubicBezTo>
                    <a:pt x="81" y="0"/>
                    <a:pt x="1" y="80"/>
                    <a:pt x="1" y="209"/>
                  </a:cubicBezTo>
                  <a:cubicBezTo>
                    <a:pt x="1" y="321"/>
                    <a:pt x="81" y="401"/>
                    <a:pt x="209" y="401"/>
                  </a:cubicBezTo>
                  <a:lnTo>
                    <a:pt x="5504" y="401"/>
                  </a:lnTo>
                  <a:cubicBezTo>
                    <a:pt x="5616" y="401"/>
                    <a:pt x="5696" y="321"/>
                    <a:pt x="5696" y="209"/>
                  </a:cubicBezTo>
                  <a:cubicBezTo>
                    <a:pt x="5696" y="80"/>
                    <a:pt x="5616" y="0"/>
                    <a:pt x="5504"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2"/>
            <p:cNvSpPr/>
            <p:nvPr/>
          </p:nvSpPr>
          <p:spPr>
            <a:xfrm>
              <a:off x="6452150" y="1187150"/>
              <a:ext cx="13250" cy="12850"/>
            </a:xfrm>
            <a:custGeom>
              <a:avLst/>
              <a:gdLst/>
              <a:ahLst/>
              <a:cxnLst/>
              <a:rect l="l" t="t" r="r" b="b"/>
              <a:pathLst>
                <a:path w="530" h="514" extrusionOk="0">
                  <a:moveTo>
                    <a:pt x="257" y="1"/>
                  </a:moveTo>
                  <a:cubicBezTo>
                    <a:pt x="113" y="1"/>
                    <a:pt x="0" y="113"/>
                    <a:pt x="0" y="257"/>
                  </a:cubicBezTo>
                  <a:cubicBezTo>
                    <a:pt x="0" y="402"/>
                    <a:pt x="113" y="514"/>
                    <a:pt x="257" y="514"/>
                  </a:cubicBezTo>
                  <a:cubicBezTo>
                    <a:pt x="401" y="514"/>
                    <a:pt x="514" y="402"/>
                    <a:pt x="514" y="257"/>
                  </a:cubicBezTo>
                  <a:cubicBezTo>
                    <a:pt x="530" y="113"/>
                    <a:pt x="417" y="1"/>
                    <a:pt x="257"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2"/>
            <p:cNvSpPr/>
            <p:nvPr/>
          </p:nvSpPr>
          <p:spPr>
            <a:xfrm>
              <a:off x="6483425" y="1187150"/>
              <a:ext cx="13275" cy="12850"/>
            </a:xfrm>
            <a:custGeom>
              <a:avLst/>
              <a:gdLst/>
              <a:ahLst/>
              <a:cxnLst/>
              <a:rect l="l" t="t" r="r" b="b"/>
              <a:pathLst>
                <a:path w="531" h="514" extrusionOk="0">
                  <a:moveTo>
                    <a:pt x="273" y="1"/>
                  </a:moveTo>
                  <a:cubicBezTo>
                    <a:pt x="129" y="1"/>
                    <a:pt x="1" y="113"/>
                    <a:pt x="1" y="257"/>
                  </a:cubicBezTo>
                  <a:cubicBezTo>
                    <a:pt x="1" y="402"/>
                    <a:pt x="129" y="514"/>
                    <a:pt x="273" y="514"/>
                  </a:cubicBezTo>
                  <a:cubicBezTo>
                    <a:pt x="402" y="514"/>
                    <a:pt x="530" y="402"/>
                    <a:pt x="530" y="257"/>
                  </a:cubicBezTo>
                  <a:cubicBezTo>
                    <a:pt x="530" y="113"/>
                    <a:pt x="402" y="1"/>
                    <a:pt x="273"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2"/>
            <p:cNvSpPr/>
            <p:nvPr/>
          </p:nvSpPr>
          <p:spPr>
            <a:xfrm>
              <a:off x="2792225" y="4289950"/>
              <a:ext cx="238675" cy="146825"/>
            </a:xfrm>
            <a:custGeom>
              <a:avLst/>
              <a:gdLst/>
              <a:ahLst/>
              <a:cxnLst/>
              <a:rect l="l" t="t" r="r" b="b"/>
              <a:pathLst>
                <a:path w="9547" h="5873" extrusionOk="0">
                  <a:moveTo>
                    <a:pt x="5536" y="402"/>
                  </a:moveTo>
                  <a:cubicBezTo>
                    <a:pt x="6707" y="402"/>
                    <a:pt x="7653" y="1364"/>
                    <a:pt x="7653" y="2536"/>
                  </a:cubicBezTo>
                  <a:cubicBezTo>
                    <a:pt x="7653" y="2632"/>
                    <a:pt x="7734" y="2728"/>
                    <a:pt x="7862" y="2728"/>
                  </a:cubicBezTo>
                  <a:cubicBezTo>
                    <a:pt x="8584" y="2776"/>
                    <a:pt x="9162" y="3354"/>
                    <a:pt x="9162" y="4092"/>
                  </a:cubicBezTo>
                  <a:cubicBezTo>
                    <a:pt x="9146" y="4862"/>
                    <a:pt x="8536" y="5455"/>
                    <a:pt x="7782" y="5455"/>
                  </a:cubicBezTo>
                  <a:lnTo>
                    <a:pt x="1782" y="5455"/>
                  </a:lnTo>
                  <a:cubicBezTo>
                    <a:pt x="1044" y="5455"/>
                    <a:pt x="418" y="4862"/>
                    <a:pt x="418" y="4092"/>
                  </a:cubicBezTo>
                  <a:cubicBezTo>
                    <a:pt x="418" y="3418"/>
                    <a:pt x="915" y="2824"/>
                    <a:pt x="1605" y="2744"/>
                  </a:cubicBezTo>
                  <a:cubicBezTo>
                    <a:pt x="1701" y="2728"/>
                    <a:pt x="1782" y="2632"/>
                    <a:pt x="1782" y="2536"/>
                  </a:cubicBezTo>
                  <a:cubicBezTo>
                    <a:pt x="1782" y="1974"/>
                    <a:pt x="2215" y="1525"/>
                    <a:pt x="2776" y="1525"/>
                  </a:cubicBezTo>
                  <a:cubicBezTo>
                    <a:pt x="2969" y="1525"/>
                    <a:pt x="3161" y="1589"/>
                    <a:pt x="3322" y="1685"/>
                  </a:cubicBezTo>
                  <a:cubicBezTo>
                    <a:pt x="3348" y="1712"/>
                    <a:pt x="3375" y="1724"/>
                    <a:pt x="3404" y="1724"/>
                  </a:cubicBezTo>
                  <a:cubicBezTo>
                    <a:pt x="3428" y="1724"/>
                    <a:pt x="3453" y="1716"/>
                    <a:pt x="3482" y="1701"/>
                  </a:cubicBezTo>
                  <a:cubicBezTo>
                    <a:pt x="3546" y="1685"/>
                    <a:pt x="3578" y="1653"/>
                    <a:pt x="3611" y="1605"/>
                  </a:cubicBezTo>
                  <a:cubicBezTo>
                    <a:pt x="3963" y="867"/>
                    <a:pt x="4701" y="402"/>
                    <a:pt x="5536" y="402"/>
                  </a:cubicBezTo>
                  <a:close/>
                  <a:moveTo>
                    <a:pt x="5504" y="1"/>
                  </a:moveTo>
                  <a:cubicBezTo>
                    <a:pt x="4605" y="1"/>
                    <a:pt x="3787" y="482"/>
                    <a:pt x="3322" y="1252"/>
                  </a:cubicBezTo>
                  <a:cubicBezTo>
                    <a:pt x="3145" y="1172"/>
                    <a:pt x="2969" y="1124"/>
                    <a:pt x="2760" y="1124"/>
                  </a:cubicBezTo>
                  <a:cubicBezTo>
                    <a:pt x="2038" y="1124"/>
                    <a:pt x="1445" y="1669"/>
                    <a:pt x="1364" y="2391"/>
                  </a:cubicBezTo>
                  <a:cubicBezTo>
                    <a:pt x="578" y="2568"/>
                    <a:pt x="1" y="3290"/>
                    <a:pt x="1" y="4108"/>
                  </a:cubicBezTo>
                  <a:cubicBezTo>
                    <a:pt x="1" y="5102"/>
                    <a:pt x="771" y="5873"/>
                    <a:pt x="1766" y="5873"/>
                  </a:cubicBezTo>
                  <a:lnTo>
                    <a:pt x="7750" y="5873"/>
                  </a:lnTo>
                  <a:cubicBezTo>
                    <a:pt x="8744" y="5873"/>
                    <a:pt x="9515" y="5102"/>
                    <a:pt x="9515" y="4108"/>
                  </a:cubicBezTo>
                  <a:cubicBezTo>
                    <a:pt x="9547" y="3209"/>
                    <a:pt x="8889" y="2471"/>
                    <a:pt x="8039" y="2343"/>
                  </a:cubicBezTo>
                  <a:cubicBezTo>
                    <a:pt x="7942" y="1043"/>
                    <a:pt x="6851" y="1"/>
                    <a:pt x="5504"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2"/>
            <p:cNvSpPr/>
            <p:nvPr/>
          </p:nvSpPr>
          <p:spPr>
            <a:xfrm>
              <a:off x="4029975" y="4119900"/>
              <a:ext cx="141225" cy="141600"/>
            </a:xfrm>
            <a:custGeom>
              <a:avLst/>
              <a:gdLst/>
              <a:ahLst/>
              <a:cxnLst/>
              <a:rect l="l" t="t" r="r" b="b"/>
              <a:pathLst>
                <a:path w="5649" h="5664" extrusionOk="0">
                  <a:moveTo>
                    <a:pt x="2824" y="401"/>
                  </a:moveTo>
                  <a:cubicBezTo>
                    <a:pt x="4172" y="401"/>
                    <a:pt x="5247" y="1492"/>
                    <a:pt x="5247" y="2840"/>
                  </a:cubicBezTo>
                  <a:cubicBezTo>
                    <a:pt x="5247" y="4172"/>
                    <a:pt x="4172" y="5262"/>
                    <a:pt x="2824" y="5262"/>
                  </a:cubicBezTo>
                  <a:cubicBezTo>
                    <a:pt x="1477" y="5262"/>
                    <a:pt x="402" y="4172"/>
                    <a:pt x="402" y="2840"/>
                  </a:cubicBezTo>
                  <a:cubicBezTo>
                    <a:pt x="402" y="1492"/>
                    <a:pt x="1477" y="401"/>
                    <a:pt x="2824" y="401"/>
                  </a:cubicBezTo>
                  <a:close/>
                  <a:moveTo>
                    <a:pt x="2824" y="0"/>
                  </a:moveTo>
                  <a:cubicBezTo>
                    <a:pt x="1252" y="0"/>
                    <a:pt x="1" y="1268"/>
                    <a:pt x="1" y="2840"/>
                  </a:cubicBezTo>
                  <a:cubicBezTo>
                    <a:pt x="1" y="4396"/>
                    <a:pt x="1252" y="5664"/>
                    <a:pt x="2824" y="5664"/>
                  </a:cubicBezTo>
                  <a:cubicBezTo>
                    <a:pt x="4397" y="5664"/>
                    <a:pt x="5648" y="4396"/>
                    <a:pt x="5648" y="2840"/>
                  </a:cubicBezTo>
                  <a:cubicBezTo>
                    <a:pt x="5648" y="1268"/>
                    <a:pt x="4397" y="0"/>
                    <a:pt x="2824"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2"/>
            <p:cNvSpPr/>
            <p:nvPr/>
          </p:nvSpPr>
          <p:spPr>
            <a:xfrm>
              <a:off x="3955375" y="4287950"/>
              <a:ext cx="291225" cy="150425"/>
            </a:xfrm>
            <a:custGeom>
              <a:avLst/>
              <a:gdLst/>
              <a:ahLst/>
              <a:cxnLst/>
              <a:rect l="l" t="t" r="r" b="b"/>
              <a:pathLst>
                <a:path w="11649" h="6017" extrusionOk="0">
                  <a:moveTo>
                    <a:pt x="5808" y="402"/>
                  </a:moveTo>
                  <a:cubicBezTo>
                    <a:pt x="8744" y="402"/>
                    <a:pt x="11119" y="2728"/>
                    <a:pt x="11231" y="5616"/>
                  </a:cubicBezTo>
                  <a:lnTo>
                    <a:pt x="402" y="5616"/>
                  </a:lnTo>
                  <a:cubicBezTo>
                    <a:pt x="498" y="2728"/>
                    <a:pt x="2889" y="402"/>
                    <a:pt x="5808" y="402"/>
                  </a:cubicBezTo>
                  <a:close/>
                  <a:moveTo>
                    <a:pt x="5808" y="0"/>
                  </a:moveTo>
                  <a:cubicBezTo>
                    <a:pt x="2600" y="0"/>
                    <a:pt x="1" y="2616"/>
                    <a:pt x="1" y="5824"/>
                  </a:cubicBezTo>
                  <a:cubicBezTo>
                    <a:pt x="1" y="5937"/>
                    <a:pt x="81" y="6017"/>
                    <a:pt x="193" y="6017"/>
                  </a:cubicBezTo>
                  <a:lnTo>
                    <a:pt x="11440" y="6017"/>
                  </a:lnTo>
                  <a:cubicBezTo>
                    <a:pt x="11568" y="6017"/>
                    <a:pt x="11648" y="5937"/>
                    <a:pt x="11648" y="5824"/>
                  </a:cubicBezTo>
                  <a:cubicBezTo>
                    <a:pt x="11632" y="2616"/>
                    <a:pt x="9017" y="0"/>
                    <a:pt x="5808"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2"/>
            <p:cNvSpPr/>
            <p:nvPr/>
          </p:nvSpPr>
          <p:spPr>
            <a:xfrm>
              <a:off x="5269350" y="4533825"/>
              <a:ext cx="69000" cy="158850"/>
            </a:xfrm>
            <a:custGeom>
              <a:avLst/>
              <a:gdLst/>
              <a:ahLst/>
              <a:cxnLst/>
              <a:rect l="l" t="t" r="r" b="b"/>
              <a:pathLst>
                <a:path w="2760" h="6354" extrusionOk="0">
                  <a:moveTo>
                    <a:pt x="2359" y="401"/>
                  </a:moveTo>
                  <a:lnTo>
                    <a:pt x="2359" y="5952"/>
                  </a:lnTo>
                  <a:lnTo>
                    <a:pt x="401" y="5952"/>
                  </a:lnTo>
                  <a:lnTo>
                    <a:pt x="401" y="401"/>
                  </a:lnTo>
                  <a:close/>
                  <a:moveTo>
                    <a:pt x="401" y="0"/>
                  </a:moveTo>
                  <a:cubicBezTo>
                    <a:pt x="177" y="0"/>
                    <a:pt x="0" y="177"/>
                    <a:pt x="0" y="401"/>
                  </a:cubicBezTo>
                  <a:lnTo>
                    <a:pt x="0" y="5952"/>
                  </a:lnTo>
                  <a:cubicBezTo>
                    <a:pt x="0" y="6177"/>
                    <a:pt x="177" y="6353"/>
                    <a:pt x="401" y="6353"/>
                  </a:cubicBezTo>
                  <a:lnTo>
                    <a:pt x="2359" y="6353"/>
                  </a:lnTo>
                  <a:cubicBezTo>
                    <a:pt x="2583" y="6353"/>
                    <a:pt x="2760" y="6177"/>
                    <a:pt x="2760" y="5952"/>
                  </a:cubicBezTo>
                  <a:lnTo>
                    <a:pt x="2760" y="401"/>
                  </a:lnTo>
                  <a:cubicBezTo>
                    <a:pt x="2760" y="177"/>
                    <a:pt x="2583" y="0"/>
                    <a:pt x="2359"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2"/>
            <p:cNvSpPr/>
            <p:nvPr/>
          </p:nvSpPr>
          <p:spPr>
            <a:xfrm>
              <a:off x="5369600" y="4484075"/>
              <a:ext cx="69025" cy="208600"/>
            </a:xfrm>
            <a:custGeom>
              <a:avLst/>
              <a:gdLst/>
              <a:ahLst/>
              <a:cxnLst/>
              <a:rect l="l" t="t" r="r" b="b"/>
              <a:pathLst>
                <a:path w="2761" h="8344" extrusionOk="0">
                  <a:moveTo>
                    <a:pt x="2343" y="402"/>
                  </a:moveTo>
                  <a:lnTo>
                    <a:pt x="2343" y="7942"/>
                  </a:lnTo>
                  <a:lnTo>
                    <a:pt x="386" y="7942"/>
                  </a:lnTo>
                  <a:lnTo>
                    <a:pt x="386" y="402"/>
                  </a:lnTo>
                  <a:close/>
                  <a:moveTo>
                    <a:pt x="402" y="1"/>
                  </a:moveTo>
                  <a:cubicBezTo>
                    <a:pt x="177" y="1"/>
                    <a:pt x="1" y="177"/>
                    <a:pt x="1" y="402"/>
                  </a:cubicBezTo>
                  <a:lnTo>
                    <a:pt x="1" y="7942"/>
                  </a:lnTo>
                  <a:cubicBezTo>
                    <a:pt x="1" y="8167"/>
                    <a:pt x="177" y="8343"/>
                    <a:pt x="402" y="8343"/>
                  </a:cubicBezTo>
                  <a:lnTo>
                    <a:pt x="2359" y="8343"/>
                  </a:lnTo>
                  <a:cubicBezTo>
                    <a:pt x="2584" y="8343"/>
                    <a:pt x="2760" y="8167"/>
                    <a:pt x="2760" y="7942"/>
                  </a:cubicBezTo>
                  <a:lnTo>
                    <a:pt x="2760" y="402"/>
                  </a:lnTo>
                  <a:cubicBezTo>
                    <a:pt x="2760" y="177"/>
                    <a:pt x="2584" y="1"/>
                    <a:pt x="2359"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2"/>
            <p:cNvSpPr/>
            <p:nvPr/>
          </p:nvSpPr>
          <p:spPr>
            <a:xfrm>
              <a:off x="5469475" y="4434350"/>
              <a:ext cx="69025" cy="258325"/>
            </a:xfrm>
            <a:custGeom>
              <a:avLst/>
              <a:gdLst/>
              <a:ahLst/>
              <a:cxnLst/>
              <a:rect l="l" t="t" r="r" b="b"/>
              <a:pathLst>
                <a:path w="2761" h="10333" extrusionOk="0">
                  <a:moveTo>
                    <a:pt x="2359" y="401"/>
                  </a:moveTo>
                  <a:lnTo>
                    <a:pt x="2359" y="9931"/>
                  </a:lnTo>
                  <a:lnTo>
                    <a:pt x="402" y="9931"/>
                  </a:lnTo>
                  <a:lnTo>
                    <a:pt x="402" y="401"/>
                  </a:lnTo>
                  <a:close/>
                  <a:moveTo>
                    <a:pt x="402" y="0"/>
                  </a:moveTo>
                  <a:cubicBezTo>
                    <a:pt x="177" y="0"/>
                    <a:pt x="1" y="177"/>
                    <a:pt x="1" y="401"/>
                  </a:cubicBezTo>
                  <a:lnTo>
                    <a:pt x="1" y="9931"/>
                  </a:lnTo>
                  <a:cubicBezTo>
                    <a:pt x="1" y="10156"/>
                    <a:pt x="177" y="10332"/>
                    <a:pt x="402" y="10332"/>
                  </a:cubicBezTo>
                  <a:lnTo>
                    <a:pt x="2359" y="10332"/>
                  </a:lnTo>
                  <a:cubicBezTo>
                    <a:pt x="2584" y="10332"/>
                    <a:pt x="2760" y="10156"/>
                    <a:pt x="2760" y="9931"/>
                  </a:cubicBezTo>
                  <a:lnTo>
                    <a:pt x="2760" y="401"/>
                  </a:lnTo>
                  <a:cubicBezTo>
                    <a:pt x="2760" y="177"/>
                    <a:pt x="2584" y="0"/>
                    <a:pt x="2359"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2"/>
            <p:cNvSpPr/>
            <p:nvPr/>
          </p:nvSpPr>
          <p:spPr>
            <a:xfrm>
              <a:off x="5568950" y="4384600"/>
              <a:ext cx="69425" cy="308075"/>
            </a:xfrm>
            <a:custGeom>
              <a:avLst/>
              <a:gdLst/>
              <a:ahLst/>
              <a:cxnLst/>
              <a:rect l="l" t="t" r="r" b="b"/>
              <a:pathLst>
                <a:path w="2777" h="12323" extrusionOk="0">
                  <a:moveTo>
                    <a:pt x="2375" y="402"/>
                  </a:moveTo>
                  <a:lnTo>
                    <a:pt x="2375" y="11921"/>
                  </a:lnTo>
                  <a:lnTo>
                    <a:pt x="402" y="11921"/>
                  </a:lnTo>
                  <a:lnTo>
                    <a:pt x="402" y="402"/>
                  </a:lnTo>
                  <a:close/>
                  <a:moveTo>
                    <a:pt x="402" y="1"/>
                  </a:moveTo>
                  <a:cubicBezTo>
                    <a:pt x="193" y="1"/>
                    <a:pt x="1" y="193"/>
                    <a:pt x="1" y="402"/>
                  </a:cubicBezTo>
                  <a:lnTo>
                    <a:pt x="1" y="11921"/>
                  </a:lnTo>
                  <a:cubicBezTo>
                    <a:pt x="1" y="12146"/>
                    <a:pt x="193" y="12322"/>
                    <a:pt x="402" y="12322"/>
                  </a:cubicBezTo>
                  <a:lnTo>
                    <a:pt x="2375" y="12322"/>
                  </a:lnTo>
                  <a:cubicBezTo>
                    <a:pt x="2584" y="12322"/>
                    <a:pt x="2776" y="12146"/>
                    <a:pt x="2776" y="11921"/>
                  </a:cubicBezTo>
                  <a:lnTo>
                    <a:pt x="2776" y="402"/>
                  </a:lnTo>
                  <a:cubicBezTo>
                    <a:pt x="2776" y="193"/>
                    <a:pt x="2600" y="1"/>
                    <a:pt x="2375"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2"/>
            <p:cNvSpPr/>
            <p:nvPr/>
          </p:nvSpPr>
          <p:spPr>
            <a:xfrm>
              <a:off x="5269350" y="4218550"/>
              <a:ext cx="369025" cy="176100"/>
            </a:xfrm>
            <a:custGeom>
              <a:avLst/>
              <a:gdLst/>
              <a:ahLst/>
              <a:cxnLst/>
              <a:rect l="l" t="t" r="r" b="b"/>
              <a:pathLst>
                <a:path w="14761" h="7044" extrusionOk="0">
                  <a:moveTo>
                    <a:pt x="12209" y="1"/>
                  </a:moveTo>
                  <a:cubicBezTo>
                    <a:pt x="12097" y="1"/>
                    <a:pt x="12017" y="81"/>
                    <a:pt x="12017" y="209"/>
                  </a:cubicBezTo>
                  <a:cubicBezTo>
                    <a:pt x="12017" y="322"/>
                    <a:pt x="12097" y="402"/>
                    <a:pt x="12209" y="402"/>
                  </a:cubicBezTo>
                  <a:lnTo>
                    <a:pt x="14038" y="402"/>
                  </a:lnTo>
                  <a:cubicBezTo>
                    <a:pt x="6610" y="6563"/>
                    <a:pt x="497" y="6643"/>
                    <a:pt x="193" y="6643"/>
                  </a:cubicBezTo>
                  <a:cubicBezTo>
                    <a:pt x="96" y="6643"/>
                    <a:pt x="0" y="6723"/>
                    <a:pt x="0" y="6851"/>
                  </a:cubicBezTo>
                  <a:cubicBezTo>
                    <a:pt x="0" y="6964"/>
                    <a:pt x="80" y="7044"/>
                    <a:pt x="193" y="7044"/>
                  </a:cubicBezTo>
                  <a:lnTo>
                    <a:pt x="225" y="7044"/>
                  </a:lnTo>
                  <a:cubicBezTo>
                    <a:pt x="562" y="7044"/>
                    <a:pt x="6754" y="6948"/>
                    <a:pt x="14231" y="739"/>
                  </a:cubicBezTo>
                  <a:lnTo>
                    <a:pt x="14231" y="739"/>
                  </a:lnTo>
                  <a:lnTo>
                    <a:pt x="13797" y="2696"/>
                  </a:lnTo>
                  <a:cubicBezTo>
                    <a:pt x="13781" y="2792"/>
                    <a:pt x="13830" y="2921"/>
                    <a:pt x="13958" y="2937"/>
                  </a:cubicBezTo>
                  <a:lnTo>
                    <a:pt x="13990" y="2937"/>
                  </a:lnTo>
                  <a:cubicBezTo>
                    <a:pt x="14102" y="2937"/>
                    <a:pt x="14183" y="2873"/>
                    <a:pt x="14199" y="2776"/>
                  </a:cubicBezTo>
                  <a:lnTo>
                    <a:pt x="14760" y="226"/>
                  </a:lnTo>
                  <a:lnTo>
                    <a:pt x="14760" y="209"/>
                  </a:lnTo>
                  <a:lnTo>
                    <a:pt x="14760" y="145"/>
                  </a:lnTo>
                  <a:lnTo>
                    <a:pt x="14760" y="129"/>
                  </a:lnTo>
                  <a:lnTo>
                    <a:pt x="14760" y="113"/>
                  </a:lnTo>
                  <a:cubicBezTo>
                    <a:pt x="14760" y="113"/>
                    <a:pt x="14760" y="81"/>
                    <a:pt x="14744" y="81"/>
                  </a:cubicBezTo>
                  <a:cubicBezTo>
                    <a:pt x="14744" y="81"/>
                    <a:pt x="14744" y="65"/>
                    <a:pt x="14712" y="65"/>
                  </a:cubicBezTo>
                  <a:cubicBezTo>
                    <a:pt x="14696" y="49"/>
                    <a:pt x="14696" y="33"/>
                    <a:pt x="14680" y="33"/>
                  </a:cubicBezTo>
                  <a:cubicBezTo>
                    <a:pt x="14664" y="1"/>
                    <a:pt x="14632" y="1"/>
                    <a:pt x="1461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2"/>
            <p:cNvSpPr/>
            <p:nvPr/>
          </p:nvSpPr>
          <p:spPr>
            <a:xfrm>
              <a:off x="5469875" y="4801850"/>
              <a:ext cx="101100" cy="46850"/>
            </a:xfrm>
            <a:custGeom>
              <a:avLst/>
              <a:gdLst/>
              <a:ahLst/>
              <a:cxnLst/>
              <a:rect l="l" t="t" r="r" b="b"/>
              <a:pathLst>
                <a:path w="4044" h="1874" extrusionOk="0">
                  <a:moveTo>
                    <a:pt x="1945" y="0"/>
                  </a:moveTo>
                  <a:cubicBezTo>
                    <a:pt x="1900" y="0"/>
                    <a:pt x="1859" y="21"/>
                    <a:pt x="1830" y="60"/>
                  </a:cubicBezTo>
                  <a:lnTo>
                    <a:pt x="1" y="1841"/>
                  </a:lnTo>
                  <a:lnTo>
                    <a:pt x="578" y="1841"/>
                  </a:lnTo>
                  <a:lnTo>
                    <a:pt x="1782" y="686"/>
                  </a:lnTo>
                  <a:lnTo>
                    <a:pt x="1782" y="1793"/>
                  </a:lnTo>
                  <a:cubicBezTo>
                    <a:pt x="1782" y="1809"/>
                    <a:pt x="1782" y="1841"/>
                    <a:pt x="1798" y="1873"/>
                  </a:cubicBezTo>
                  <a:lnTo>
                    <a:pt x="4044" y="1873"/>
                  </a:lnTo>
                  <a:cubicBezTo>
                    <a:pt x="3450" y="1713"/>
                    <a:pt x="2841" y="1600"/>
                    <a:pt x="2199" y="1584"/>
                  </a:cubicBezTo>
                  <a:lnTo>
                    <a:pt x="2199" y="205"/>
                  </a:lnTo>
                  <a:lnTo>
                    <a:pt x="2167" y="205"/>
                  </a:lnTo>
                  <a:cubicBezTo>
                    <a:pt x="2167" y="124"/>
                    <a:pt x="2119" y="44"/>
                    <a:pt x="2038" y="28"/>
                  </a:cubicBezTo>
                  <a:cubicBezTo>
                    <a:pt x="2007" y="9"/>
                    <a:pt x="1975" y="0"/>
                    <a:pt x="1945"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2"/>
            <p:cNvSpPr/>
            <p:nvPr/>
          </p:nvSpPr>
          <p:spPr>
            <a:xfrm>
              <a:off x="4820925" y="4663375"/>
              <a:ext cx="130375" cy="130375"/>
            </a:xfrm>
            <a:custGeom>
              <a:avLst/>
              <a:gdLst/>
              <a:ahLst/>
              <a:cxnLst/>
              <a:rect l="l" t="t" r="r" b="b"/>
              <a:pathLst>
                <a:path w="5215" h="5215" extrusionOk="0">
                  <a:moveTo>
                    <a:pt x="2600" y="1235"/>
                  </a:moveTo>
                  <a:cubicBezTo>
                    <a:pt x="2856" y="1877"/>
                    <a:pt x="3370" y="2375"/>
                    <a:pt x="3995" y="2631"/>
                  </a:cubicBezTo>
                  <a:cubicBezTo>
                    <a:pt x="3370" y="2872"/>
                    <a:pt x="2872" y="3401"/>
                    <a:pt x="2600" y="4043"/>
                  </a:cubicBezTo>
                  <a:cubicBezTo>
                    <a:pt x="2327" y="3401"/>
                    <a:pt x="1813" y="2888"/>
                    <a:pt x="1188" y="2631"/>
                  </a:cubicBezTo>
                  <a:cubicBezTo>
                    <a:pt x="1829" y="2375"/>
                    <a:pt x="2327" y="1845"/>
                    <a:pt x="2600" y="1235"/>
                  </a:cubicBezTo>
                  <a:close/>
                  <a:moveTo>
                    <a:pt x="2616" y="0"/>
                  </a:moveTo>
                  <a:cubicBezTo>
                    <a:pt x="2487" y="0"/>
                    <a:pt x="2407" y="80"/>
                    <a:pt x="2407" y="209"/>
                  </a:cubicBezTo>
                  <a:cubicBezTo>
                    <a:pt x="2407" y="1428"/>
                    <a:pt x="1412" y="2407"/>
                    <a:pt x="209" y="2407"/>
                  </a:cubicBezTo>
                  <a:cubicBezTo>
                    <a:pt x="81" y="2407"/>
                    <a:pt x="1" y="2487"/>
                    <a:pt x="1" y="2615"/>
                  </a:cubicBezTo>
                  <a:cubicBezTo>
                    <a:pt x="1" y="2727"/>
                    <a:pt x="81" y="2808"/>
                    <a:pt x="209" y="2808"/>
                  </a:cubicBezTo>
                  <a:cubicBezTo>
                    <a:pt x="1428" y="2808"/>
                    <a:pt x="2407" y="3818"/>
                    <a:pt x="2407" y="5022"/>
                  </a:cubicBezTo>
                  <a:cubicBezTo>
                    <a:pt x="2407" y="5134"/>
                    <a:pt x="2487" y="5214"/>
                    <a:pt x="2616" y="5214"/>
                  </a:cubicBezTo>
                  <a:cubicBezTo>
                    <a:pt x="2728" y="5214"/>
                    <a:pt x="2808" y="5134"/>
                    <a:pt x="2808" y="5022"/>
                  </a:cubicBezTo>
                  <a:cubicBezTo>
                    <a:pt x="2808" y="3802"/>
                    <a:pt x="3819" y="2808"/>
                    <a:pt x="5022" y="2808"/>
                  </a:cubicBezTo>
                  <a:cubicBezTo>
                    <a:pt x="5134" y="2808"/>
                    <a:pt x="5215" y="2727"/>
                    <a:pt x="5215" y="2615"/>
                  </a:cubicBezTo>
                  <a:cubicBezTo>
                    <a:pt x="5215" y="2487"/>
                    <a:pt x="5118" y="2407"/>
                    <a:pt x="5022" y="2407"/>
                  </a:cubicBezTo>
                  <a:cubicBezTo>
                    <a:pt x="3803" y="2407"/>
                    <a:pt x="2808" y="1412"/>
                    <a:pt x="2808" y="209"/>
                  </a:cubicBezTo>
                  <a:cubicBezTo>
                    <a:pt x="2808" y="80"/>
                    <a:pt x="2728" y="0"/>
                    <a:pt x="261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2"/>
            <p:cNvSpPr/>
            <p:nvPr/>
          </p:nvSpPr>
          <p:spPr>
            <a:xfrm>
              <a:off x="3466850" y="4572325"/>
              <a:ext cx="130375" cy="130375"/>
            </a:xfrm>
            <a:custGeom>
              <a:avLst/>
              <a:gdLst/>
              <a:ahLst/>
              <a:cxnLst/>
              <a:rect l="l" t="t" r="r" b="b"/>
              <a:pathLst>
                <a:path w="5215" h="5215" extrusionOk="0">
                  <a:moveTo>
                    <a:pt x="2584" y="1220"/>
                  </a:moveTo>
                  <a:cubicBezTo>
                    <a:pt x="2857" y="1861"/>
                    <a:pt x="3370" y="2359"/>
                    <a:pt x="3996" y="2631"/>
                  </a:cubicBezTo>
                  <a:cubicBezTo>
                    <a:pt x="3370" y="2888"/>
                    <a:pt x="2857" y="3385"/>
                    <a:pt x="2584" y="4027"/>
                  </a:cubicBezTo>
                  <a:cubicBezTo>
                    <a:pt x="2327" y="3385"/>
                    <a:pt x="1814" y="2888"/>
                    <a:pt x="1188" y="2631"/>
                  </a:cubicBezTo>
                  <a:cubicBezTo>
                    <a:pt x="1830" y="2359"/>
                    <a:pt x="2327" y="1845"/>
                    <a:pt x="2584" y="1220"/>
                  </a:cubicBezTo>
                  <a:close/>
                  <a:moveTo>
                    <a:pt x="2616" y="0"/>
                  </a:moveTo>
                  <a:cubicBezTo>
                    <a:pt x="2488" y="0"/>
                    <a:pt x="2407" y="80"/>
                    <a:pt x="2407" y="193"/>
                  </a:cubicBezTo>
                  <a:cubicBezTo>
                    <a:pt x="2407" y="1428"/>
                    <a:pt x="1413" y="2407"/>
                    <a:pt x="209" y="2407"/>
                  </a:cubicBezTo>
                  <a:cubicBezTo>
                    <a:pt x="81" y="2407"/>
                    <a:pt x="1" y="2487"/>
                    <a:pt x="1" y="2599"/>
                  </a:cubicBezTo>
                  <a:cubicBezTo>
                    <a:pt x="1" y="2728"/>
                    <a:pt x="81" y="2808"/>
                    <a:pt x="209" y="2808"/>
                  </a:cubicBezTo>
                  <a:cubicBezTo>
                    <a:pt x="1429" y="2808"/>
                    <a:pt x="2407" y="3803"/>
                    <a:pt x="2407" y="5006"/>
                  </a:cubicBezTo>
                  <a:cubicBezTo>
                    <a:pt x="2407" y="5134"/>
                    <a:pt x="2488" y="5214"/>
                    <a:pt x="2616" y="5214"/>
                  </a:cubicBezTo>
                  <a:cubicBezTo>
                    <a:pt x="2728" y="5214"/>
                    <a:pt x="2808" y="5134"/>
                    <a:pt x="2808" y="5006"/>
                  </a:cubicBezTo>
                  <a:cubicBezTo>
                    <a:pt x="2808" y="3787"/>
                    <a:pt x="3819" y="2808"/>
                    <a:pt x="5022" y="2808"/>
                  </a:cubicBezTo>
                  <a:cubicBezTo>
                    <a:pt x="5135" y="2808"/>
                    <a:pt x="5215" y="2728"/>
                    <a:pt x="5215" y="2599"/>
                  </a:cubicBezTo>
                  <a:cubicBezTo>
                    <a:pt x="5215" y="2487"/>
                    <a:pt x="5119" y="2407"/>
                    <a:pt x="5022" y="2407"/>
                  </a:cubicBezTo>
                  <a:cubicBezTo>
                    <a:pt x="3787" y="2407"/>
                    <a:pt x="2808" y="1396"/>
                    <a:pt x="2808" y="193"/>
                  </a:cubicBezTo>
                  <a:cubicBezTo>
                    <a:pt x="2808" y="80"/>
                    <a:pt x="2728" y="0"/>
                    <a:pt x="261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2"/>
            <p:cNvSpPr/>
            <p:nvPr/>
          </p:nvSpPr>
          <p:spPr>
            <a:xfrm>
              <a:off x="2853600" y="4647325"/>
              <a:ext cx="318875" cy="200575"/>
            </a:xfrm>
            <a:custGeom>
              <a:avLst/>
              <a:gdLst/>
              <a:ahLst/>
              <a:cxnLst/>
              <a:rect l="l" t="t" r="r" b="b"/>
              <a:pathLst>
                <a:path w="12755" h="8023" extrusionOk="0">
                  <a:moveTo>
                    <a:pt x="6386" y="0"/>
                  </a:moveTo>
                  <a:cubicBezTo>
                    <a:pt x="6257" y="0"/>
                    <a:pt x="6177" y="81"/>
                    <a:pt x="6177" y="209"/>
                  </a:cubicBezTo>
                  <a:cubicBezTo>
                    <a:pt x="6177" y="3498"/>
                    <a:pt x="3498" y="6177"/>
                    <a:pt x="209" y="6177"/>
                  </a:cubicBezTo>
                  <a:cubicBezTo>
                    <a:pt x="81" y="6177"/>
                    <a:pt x="0" y="6257"/>
                    <a:pt x="0" y="6386"/>
                  </a:cubicBezTo>
                  <a:cubicBezTo>
                    <a:pt x="0" y="6498"/>
                    <a:pt x="81" y="6578"/>
                    <a:pt x="209" y="6578"/>
                  </a:cubicBezTo>
                  <a:cubicBezTo>
                    <a:pt x="1685" y="6578"/>
                    <a:pt x="3049" y="7124"/>
                    <a:pt x="4091" y="8022"/>
                  </a:cubicBezTo>
                  <a:lnTo>
                    <a:pt x="4701" y="8022"/>
                  </a:lnTo>
                  <a:cubicBezTo>
                    <a:pt x="3915" y="7252"/>
                    <a:pt x="2920" y="6658"/>
                    <a:pt x="1813" y="6386"/>
                  </a:cubicBezTo>
                  <a:cubicBezTo>
                    <a:pt x="4059" y="5808"/>
                    <a:pt x="5824" y="4043"/>
                    <a:pt x="6386" y="1813"/>
                  </a:cubicBezTo>
                  <a:cubicBezTo>
                    <a:pt x="6963" y="4059"/>
                    <a:pt x="8728" y="5824"/>
                    <a:pt x="10958" y="6386"/>
                  </a:cubicBezTo>
                  <a:cubicBezTo>
                    <a:pt x="9851" y="6658"/>
                    <a:pt x="8840" y="7252"/>
                    <a:pt x="8070" y="8022"/>
                  </a:cubicBezTo>
                  <a:lnTo>
                    <a:pt x="8664" y="8022"/>
                  </a:lnTo>
                  <a:cubicBezTo>
                    <a:pt x="9707" y="7124"/>
                    <a:pt x="11070" y="6578"/>
                    <a:pt x="12562" y="6578"/>
                  </a:cubicBezTo>
                  <a:cubicBezTo>
                    <a:pt x="12675" y="6578"/>
                    <a:pt x="12755" y="6482"/>
                    <a:pt x="12755" y="6386"/>
                  </a:cubicBezTo>
                  <a:cubicBezTo>
                    <a:pt x="12755" y="6257"/>
                    <a:pt x="12675" y="6177"/>
                    <a:pt x="12562" y="6177"/>
                  </a:cubicBezTo>
                  <a:cubicBezTo>
                    <a:pt x="9274" y="6177"/>
                    <a:pt x="6578" y="3498"/>
                    <a:pt x="6578" y="209"/>
                  </a:cubicBezTo>
                  <a:cubicBezTo>
                    <a:pt x="6578" y="81"/>
                    <a:pt x="6498" y="0"/>
                    <a:pt x="638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2"/>
            <p:cNvSpPr/>
            <p:nvPr/>
          </p:nvSpPr>
          <p:spPr>
            <a:xfrm>
              <a:off x="3093850" y="4399850"/>
              <a:ext cx="58175" cy="58175"/>
            </a:xfrm>
            <a:custGeom>
              <a:avLst/>
              <a:gdLst/>
              <a:ahLst/>
              <a:cxnLst/>
              <a:rect l="l" t="t" r="r" b="b"/>
              <a:pathLst>
                <a:path w="2327" h="2327" extrusionOk="0">
                  <a:moveTo>
                    <a:pt x="1172" y="402"/>
                  </a:moveTo>
                  <a:cubicBezTo>
                    <a:pt x="1589" y="402"/>
                    <a:pt x="1926" y="739"/>
                    <a:pt x="1926" y="1156"/>
                  </a:cubicBezTo>
                  <a:cubicBezTo>
                    <a:pt x="1926" y="1589"/>
                    <a:pt x="1589" y="1926"/>
                    <a:pt x="1172" y="1926"/>
                  </a:cubicBezTo>
                  <a:cubicBezTo>
                    <a:pt x="738" y="1926"/>
                    <a:pt x="401" y="1589"/>
                    <a:pt x="401" y="1156"/>
                  </a:cubicBezTo>
                  <a:cubicBezTo>
                    <a:pt x="401" y="739"/>
                    <a:pt x="738" y="402"/>
                    <a:pt x="1172" y="402"/>
                  </a:cubicBezTo>
                  <a:close/>
                  <a:moveTo>
                    <a:pt x="1172" y="1"/>
                  </a:moveTo>
                  <a:cubicBezTo>
                    <a:pt x="514" y="1"/>
                    <a:pt x="0" y="514"/>
                    <a:pt x="0" y="1156"/>
                  </a:cubicBezTo>
                  <a:cubicBezTo>
                    <a:pt x="0" y="1797"/>
                    <a:pt x="530" y="2327"/>
                    <a:pt x="1172" y="2327"/>
                  </a:cubicBezTo>
                  <a:cubicBezTo>
                    <a:pt x="1797" y="2327"/>
                    <a:pt x="2327" y="1797"/>
                    <a:pt x="2327" y="1156"/>
                  </a:cubicBezTo>
                  <a:cubicBezTo>
                    <a:pt x="2327" y="514"/>
                    <a:pt x="1813" y="1"/>
                    <a:pt x="1172"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2"/>
            <p:cNvSpPr/>
            <p:nvPr/>
          </p:nvSpPr>
          <p:spPr>
            <a:xfrm>
              <a:off x="5064775" y="4439550"/>
              <a:ext cx="58200" cy="58200"/>
            </a:xfrm>
            <a:custGeom>
              <a:avLst/>
              <a:gdLst/>
              <a:ahLst/>
              <a:cxnLst/>
              <a:rect l="l" t="t" r="r" b="b"/>
              <a:pathLst>
                <a:path w="2328" h="2328" extrusionOk="0">
                  <a:moveTo>
                    <a:pt x="1156" y="402"/>
                  </a:moveTo>
                  <a:cubicBezTo>
                    <a:pt x="1589" y="402"/>
                    <a:pt x="1926" y="739"/>
                    <a:pt x="1926" y="1156"/>
                  </a:cubicBezTo>
                  <a:cubicBezTo>
                    <a:pt x="1926" y="1573"/>
                    <a:pt x="1589" y="1926"/>
                    <a:pt x="1156" y="1926"/>
                  </a:cubicBezTo>
                  <a:cubicBezTo>
                    <a:pt x="739" y="1926"/>
                    <a:pt x="402" y="1573"/>
                    <a:pt x="402" y="1156"/>
                  </a:cubicBezTo>
                  <a:cubicBezTo>
                    <a:pt x="402" y="739"/>
                    <a:pt x="739" y="402"/>
                    <a:pt x="1156" y="402"/>
                  </a:cubicBezTo>
                  <a:close/>
                  <a:moveTo>
                    <a:pt x="1156" y="1"/>
                  </a:moveTo>
                  <a:cubicBezTo>
                    <a:pt x="514" y="1"/>
                    <a:pt x="1" y="514"/>
                    <a:pt x="1" y="1156"/>
                  </a:cubicBezTo>
                  <a:cubicBezTo>
                    <a:pt x="1" y="1798"/>
                    <a:pt x="514" y="2327"/>
                    <a:pt x="1156" y="2327"/>
                  </a:cubicBezTo>
                  <a:cubicBezTo>
                    <a:pt x="1798" y="2327"/>
                    <a:pt x="2327" y="1798"/>
                    <a:pt x="2327" y="1156"/>
                  </a:cubicBezTo>
                  <a:cubicBezTo>
                    <a:pt x="2327" y="514"/>
                    <a:pt x="1798" y="1"/>
                    <a:pt x="115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2"/>
            <p:cNvSpPr/>
            <p:nvPr/>
          </p:nvSpPr>
          <p:spPr>
            <a:xfrm>
              <a:off x="3951375" y="4692650"/>
              <a:ext cx="46550" cy="83050"/>
            </a:xfrm>
            <a:custGeom>
              <a:avLst/>
              <a:gdLst/>
              <a:ahLst/>
              <a:cxnLst/>
              <a:rect l="l" t="t" r="r" b="b"/>
              <a:pathLst>
                <a:path w="1862" h="3322" extrusionOk="0">
                  <a:moveTo>
                    <a:pt x="899" y="658"/>
                  </a:moveTo>
                  <a:lnTo>
                    <a:pt x="899" y="1444"/>
                  </a:lnTo>
                  <a:lnTo>
                    <a:pt x="883" y="1444"/>
                  </a:lnTo>
                  <a:cubicBezTo>
                    <a:pt x="738" y="1396"/>
                    <a:pt x="642" y="1348"/>
                    <a:pt x="578" y="1284"/>
                  </a:cubicBezTo>
                  <a:cubicBezTo>
                    <a:pt x="498" y="1220"/>
                    <a:pt x="482" y="1139"/>
                    <a:pt x="482" y="1027"/>
                  </a:cubicBezTo>
                  <a:cubicBezTo>
                    <a:pt x="482" y="899"/>
                    <a:pt x="514" y="818"/>
                    <a:pt x="594" y="754"/>
                  </a:cubicBezTo>
                  <a:cubicBezTo>
                    <a:pt x="674" y="706"/>
                    <a:pt x="770" y="658"/>
                    <a:pt x="899" y="658"/>
                  </a:cubicBezTo>
                  <a:close/>
                  <a:moveTo>
                    <a:pt x="1011" y="1861"/>
                  </a:moveTo>
                  <a:cubicBezTo>
                    <a:pt x="1155" y="1909"/>
                    <a:pt x="1252" y="1958"/>
                    <a:pt x="1332" y="2022"/>
                  </a:cubicBezTo>
                  <a:cubicBezTo>
                    <a:pt x="1412" y="2086"/>
                    <a:pt x="1460" y="2182"/>
                    <a:pt x="1460" y="2278"/>
                  </a:cubicBezTo>
                  <a:cubicBezTo>
                    <a:pt x="1444" y="2407"/>
                    <a:pt x="1412" y="2503"/>
                    <a:pt x="1332" y="2567"/>
                  </a:cubicBezTo>
                  <a:cubicBezTo>
                    <a:pt x="1252" y="2647"/>
                    <a:pt x="1155" y="2663"/>
                    <a:pt x="1011" y="2663"/>
                  </a:cubicBezTo>
                  <a:lnTo>
                    <a:pt x="1011" y="1861"/>
                  </a:lnTo>
                  <a:close/>
                  <a:moveTo>
                    <a:pt x="883" y="0"/>
                  </a:moveTo>
                  <a:lnTo>
                    <a:pt x="883" y="321"/>
                  </a:lnTo>
                  <a:cubicBezTo>
                    <a:pt x="690" y="321"/>
                    <a:pt x="562" y="337"/>
                    <a:pt x="417" y="401"/>
                  </a:cubicBezTo>
                  <a:cubicBezTo>
                    <a:pt x="273" y="466"/>
                    <a:pt x="177" y="546"/>
                    <a:pt x="113" y="658"/>
                  </a:cubicBezTo>
                  <a:cubicBezTo>
                    <a:pt x="32" y="754"/>
                    <a:pt x="0" y="899"/>
                    <a:pt x="0" y="1027"/>
                  </a:cubicBezTo>
                  <a:cubicBezTo>
                    <a:pt x="0" y="1204"/>
                    <a:pt x="32" y="1316"/>
                    <a:pt x="113" y="1444"/>
                  </a:cubicBezTo>
                  <a:cubicBezTo>
                    <a:pt x="193" y="1540"/>
                    <a:pt x="289" y="1621"/>
                    <a:pt x="401" y="1669"/>
                  </a:cubicBezTo>
                  <a:cubicBezTo>
                    <a:pt x="498" y="1701"/>
                    <a:pt x="658" y="1765"/>
                    <a:pt x="851" y="1829"/>
                  </a:cubicBezTo>
                  <a:lnTo>
                    <a:pt x="851" y="2663"/>
                  </a:lnTo>
                  <a:cubicBezTo>
                    <a:pt x="738" y="2647"/>
                    <a:pt x="642" y="2599"/>
                    <a:pt x="578" y="2519"/>
                  </a:cubicBezTo>
                  <a:cubicBezTo>
                    <a:pt x="514" y="2439"/>
                    <a:pt x="450" y="2359"/>
                    <a:pt x="450" y="2262"/>
                  </a:cubicBezTo>
                  <a:lnTo>
                    <a:pt x="0" y="2262"/>
                  </a:lnTo>
                  <a:cubicBezTo>
                    <a:pt x="16" y="2471"/>
                    <a:pt x="97" y="2647"/>
                    <a:pt x="257" y="2792"/>
                  </a:cubicBezTo>
                  <a:cubicBezTo>
                    <a:pt x="417" y="2920"/>
                    <a:pt x="610" y="3000"/>
                    <a:pt x="851" y="3032"/>
                  </a:cubicBezTo>
                  <a:lnTo>
                    <a:pt x="851" y="3321"/>
                  </a:lnTo>
                  <a:lnTo>
                    <a:pt x="979" y="3321"/>
                  </a:lnTo>
                  <a:lnTo>
                    <a:pt x="979" y="3032"/>
                  </a:lnTo>
                  <a:cubicBezTo>
                    <a:pt x="1171" y="3032"/>
                    <a:pt x="1332" y="2984"/>
                    <a:pt x="1460" y="2920"/>
                  </a:cubicBezTo>
                  <a:cubicBezTo>
                    <a:pt x="1605" y="2872"/>
                    <a:pt x="1701" y="2760"/>
                    <a:pt x="1765" y="2663"/>
                  </a:cubicBezTo>
                  <a:cubicBezTo>
                    <a:pt x="1813" y="2551"/>
                    <a:pt x="1861" y="2423"/>
                    <a:pt x="1861" y="2311"/>
                  </a:cubicBezTo>
                  <a:cubicBezTo>
                    <a:pt x="1861" y="2150"/>
                    <a:pt x="1813" y="2006"/>
                    <a:pt x="1733" y="1909"/>
                  </a:cubicBezTo>
                  <a:cubicBezTo>
                    <a:pt x="1653" y="1797"/>
                    <a:pt x="1621" y="1701"/>
                    <a:pt x="1524" y="1669"/>
                  </a:cubicBezTo>
                  <a:cubicBezTo>
                    <a:pt x="1412" y="1621"/>
                    <a:pt x="1252" y="1556"/>
                    <a:pt x="1091" y="1508"/>
                  </a:cubicBezTo>
                  <a:lnTo>
                    <a:pt x="1011" y="1476"/>
                  </a:lnTo>
                  <a:lnTo>
                    <a:pt x="1011" y="658"/>
                  </a:lnTo>
                  <a:cubicBezTo>
                    <a:pt x="1123" y="674"/>
                    <a:pt x="1220" y="722"/>
                    <a:pt x="1284" y="786"/>
                  </a:cubicBezTo>
                  <a:cubicBezTo>
                    <a:pt x="1332" y="835"/>
                    <a:pt x="1380" y="915"/>
                    <a:pt x="1396" y="1027"/>
                  </a:cubicBezTo>
                  <a:lnTo>
                    <a:pt x="1861" y="1027"/>
                  </a:lnTo>
                  <a:cubicBezTo>
                    <a:pt x="1845" y="818"/>
                    <a:pt x="1765" y="658"/>
                    <a:pt x="1605" y="546"/>
                  </a:cubicBezTo>
                  <a:cubicBezTo>
                    <a:pt x="1460" y="417"/>
                    <a:pt x="1252" y="337"/>
                    <a:pt x="1011" y="321"/>
                  </a:cubicBezTo>
                  <a:lnTo>
                    <a:pt x="1011" y="0"/>
                  </a:ln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2"/>
            <p:cNvSpPr/>
            <p:nvPr/>
          </p:nvSpPr>
          <p:spPr>
            <a:xfrm>
              <a:off x="3904050" y="4663375"/>
              <a:ext cx="143600" cy="143600"/>
            </a:xfrm>
            <a:custGeom>
              <a:avLst/>
              <a:gdLst/>
              <a:ahLst/>
              <a:cxnLst/>
              <a:rect l="l" t="t" r="r" b="b"/>
              <a:pathLst>
                <a:path w="5744" h="5744" extrusionOk="0">
                  <a:moveTo>
                    <a:pt x="2872" y="401"/>
                  </a:moveTo>
                  <a:cubicBezTo>
                    <a:pt x="4236" y="401"/>
                    <a:pt x="5343" y="1508"/>
                    <a:pt x="5343" y="2872"/>
                  </a:cubicBezTo>
                  <a:cubicBezTo>
                    <a:pt x="5343" y="4236"/>
                    <a:pt x="4236" y="5343"/>
                    <a:pt x="2872" y="5343"/>
                  </a:cubicBezTo>
                  <a:cubicBezTo>
                    <a:pt x="1508" y="5343"/>
                    <a:pt x="401" y="4236"/>
                    <a:pt x="401" y="2872"/>
                  </a:cubicBezTo>
                  <a:cubicBezTo>
                    <a:pt x="401" y="1508"/>
                    <a:pt x="1508" y="401"/>
                    <a:pt x="2872" y="401"/>
                  </a:cubicBezTo>
                  <a:close/>
                  <a:moveTo>
                    <a:pt x="2872" y="0"/>
                  </a:moveTo>
                  <a:cubicBezTo>
                    <a:pt x="1284" y="0"/>
                    <a:pt x="0" y="1284"/>
                    <a:pt x="0" y="2872"/>
                  </a:cubicBezTo>
                  <a:cubicBezTo>
                    <a:pt x="0" y="4460"/>
                    <a:pt x="1284" y="5744"/>
                    <a:pt x="2872" y="5744"/>
                  </a:cubicBezTo>
                  <a:cubicBezTo>
                    <a:pt x="4460" y="5744"/>
                    <a:pt x="5744" y="4460"/>
                    <a:pt x="5744" y="2872"/>
                  </a:cubicBezTo>
                  <a:cubicBezTo>
                    <a:pt x="5744" y="1284"/>
                    <a:pt x="4460" y="0"/>
                    <a:pt x="2872"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2"/>
            <p:cNvSpPr/>
            <p:nvPr/>
          </p:nvSpPr>
          <p:spPr>
            <a:xfrm>
              <a:off x="3873550" y="4632475"/>
              <a:ext cx="204600" cy="204575"/>
            </a:xfrm>
            <a:custGeom>
              <a:avLst/>
              <a:gdLst/>
              <a:ahLst/>
              <a:cxnLst/>
              <a:rect l="l" t="t" r="r" b="b"/>
              <a:pathLst>
                <a:path w="8184" h="8183" extrusionOk="0">
                  <a:moveTo>
                    <a:pt x="4092" y="418"/>
                  </a:moveTo>
                  <a:cubicBezTo>
                    <a:pt x="6113" y="418"/>
                    <a:pt x="7782" y="2086"/>
                    <a:pt x="7782" y="4108"/>
                  </a:cubicBezTo>
                  <a:cubicBezTo>
                    <a:pt x="7782" y="6129"/>
                    <a:pt x="6113" y="7798"/>
                    <a:pt x="4092" y="7798"/>
                  </a:cubicBezTo>
                  <a:cubicBezTo>
                    <a:pt x="2038" y="7798"/>
                    <a:pt x="402" y="6129"/>
                    <a:pt x="402" y="4108"/>
                  </a:cubicBezTo>
                  <a:cubicBezTo>
                    <a:pt x="402" y="2070"/>
                    <a:pt x="2071" y="418"/>
                    <a:pt x="4092" y="418"/>
                  </a:cubicBezTo>
                  <a:close/>
                  <a:moveTo>
                    <a:pt x="4092" y="1"/>
                  </a:moveTo>
                  <a:cubicBezTo>
                    <a:pt x="1830" y="1"/>
                    <a:pt x="1" y="1846"/>
                    <a:pt x="1" y="4092"/>
                  </a:cubicBezTo>
                  <a:cubicBezTo>
                    <a:pt x="1" y="6338"/>
                    <a:pt x="1846" y="8183"/>
                    <a:pt x="4092" y="8183"/>
                  </a:cubicBezTo>
                  <a:cubicBezTo>
                    <a:pt x="6338" y="8183"/>
                    <a:pt x="8183" y="6338"/>
                    <a:pt x="8183" y="4092"/>
                  </a:cubicBezTo>
                  <a:cubicBezTo>
                    <a:pt x="8183" y="1846"/>
                    <a:pt x="6338" y="1"/>
                    <a:pt x="4092"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2"/>
            <p:cNvSpPr/>
            <p:nvPr/>
          </p:nvSpPr>
          <p:spPr>
            <a:xfrm>
              <a:off x="3719150" y="4577125"/>
              <a:ext cx="513400" cy="270775"/>
            </a:xfrm>
            <a:custGeom>
              <a:avLst/>
              <a:gdLst/>
              <a:ahLst/>
              <a:cxnLst/>
              <a:rect l="l" t="t" r="r" b="b"/>
              <a:pathLst>
                <a:path w="20536" h="10831" extrusionOk="0">
                  <a:moveTo>
                    <a:pt x="3450" y="1"/>
                  </a:moveTo>
                  <a:cubicBezTo>
                    <a:pt x="1540" y="1"/>
                    <a:pt x="0" y="1557"/>
                    <a:pt x="0" y="3450"/>
                  </a:cubicBezTo>
                  <a:lnTo>
                    <a:pt x="0" y="10830"/>
                  </a:lnTo>
                  <a:lnTo>
                    <a:pt x="401" y="10830"/>
                  </a:lnTo>
                  <a:lnTo>
                    <a:pt x="401" y="3450"/>
                  </a:lnTo>
                  <a:cubicBezTo>
                    <a:pt x="401" y="1766"/>
                    <a:pt x="1765" y="402"/>
                    <a:pt x="3450" y="402"/>
                  </a:cubicBezTo>
                  <a:lnTo>
                    <a:pt x="17086" y="402"/>
                  </a:lnTo>
                  <a:cubicBezTo>
                    <a:pt x="18771" y="402"/>
                    <a:pt x="20135" y="1766"/>
                    <a:pt x="20135" y="3450"/>
                  </a:cubicBezTo>
                  <a:lnTo>
                    <a:pt x="20135" y="10830"/>
                  </a:lnTo>
                  <a:lnTo>
                    <a:pt x="20536" y="10830"/>
                  </a:lnTo>
                  <a:lnTo>
                    <a:pt x="20536" y="3450"/>
                  </a:lnTo>
                  <a:cubicBezTo>
                    <a:pt x="20536" y="1557"/>
                    <a:pt x="18964" y="1"/>
                    <a:pt x="1708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2"/>
            <p:cNvSpPr/>
            <p:nvPr/>
          </p:nvSpPr>
          <p:spPr>
            <a:xfrm>
              <a:off x="3366175" y="4153575"/>
              <a:ext cx="321700" cy="321300"/>
            </a:xfrm>
            <a:custGeom>
              <a:avLst/>
              <a:gdLst/>
              <a:ahLst/>
              <a:cxnLst/>
              <a:rect l="l" t="t" r="r" b="b"/>
              <a:pathLst>
                <a:path w="12868" h="12852" extrusionOk="0">
                  <a:moveTo>
                    <a:pt x="6434" y="418"/>
                  </a:moveTo>
                  <a:cubicBezTo>
                    <a:pt x="9771" y="418"/>
                    <a:pt x="12467" y="3129"/>
                    <a:pt x="12467" y="6466"/>
                  </a:cubicBezTo>
                  <a:cubicBezTo>
                    <a:pt x="12467" y="9787"/>
                    <a:pt x="9771" y="12451"/>
                    <a:pt x="6434" y="12451"/>
                  </a:cubicBezTo>
                  <a:cubicBezTo>
                    <a:pt x="5392" y="12451"/>
                    <a:pt x="4349" y="12178"/>
                    <a:pt x="3434" y="11648"/>
                  </a:cubicBezTo>
                  <a:cubicBezTo>
                    <a:pt x="3386" y="11632"/>
                    <a:pt x="3370" y="11632"/>
                    <a:pt x="3322" y="11632"/>
                  </a:cubicBezTo>
                  <a:cubicBezTo>
                    <a:pt x="3306" y="11632"/>
                    <a:pt x="3290" y="11632"/>
                    <a:pt x="3274" y="11648"/>
                  </a:cubicBezTo>
                  <a:lnTo>
                    <a:pt x="1156" y="12370"/>
                  </a:lnTo>
                  <a:lnTo>
                    <a:pt x="1605" y="10156"/>
                  </a:lnTo>
                  <a:cubicBezTo>
                    <a:pt x="1621" y="10092"/>
                    <a:pt x="1605" y="10028"/>
                    <a:pt x="1557" y="9996"/>
                  </a:cubicBezTo>
                  <a:cubicBezTo>
                    <a:pt x="803" y="8953"/>
                    <a:pt x="402" y="7718"/>
                    <a:pt x="402" y="6466"/>
                  </a:cubicBezTo>
                  <a:cubicBezTo>
                    <a:pt x="402" y="3129"/>
                    <a:pt x="3113" y="418"/>
                    <a:pt x="6434" y="418"/>
                  </a:cubicBezTo>
                  <a:close/>
                  <a:moveTo>
                    <a:pt x="6434" y="1"/>
                  </a:moveTo>
                  <a:cubicBezTo>
                    <a:pt x="2889" y="1"/>
                    <a:pt x="1" y="2889"/>
                    <a:pt x="1" y="6434"/>
                  </a:cubicBezTo>
                  <a:cubicBezTo>
                    <a:pt x="1" y="7782"/>
                    <a:pt x="402" y="9049"/>
                    <a:pt x="1172" y="10156"/>
                  </a:cubicBezTo>
                  <a:lnTo>
                    <a:pt x="707" y="12643"/>
                  </a:lnTo>
                  <a:cubicBezTo>
                    <a:pt x="675" y="12723"/>
                    <a:pt x="723" y="12771"/>
                    <a:pt x="755" y="12820"/>
                  </a:cubicBezTo>
                  <a:cubicBezTo>
                    <a:pt x="803" y="12852"/>
                    <a:pt x="835" y="12852"/>
                    <a:pt x="899" y="12852"/>
                  </a:cubicBezTo>
                  <a:cubicBezTo>
                    <a:pt x="915" y="12852"/>
                    <a:pt x="947" y="12852"/>
                    <a:pt x="964" y="12836"/>
                  </a:cubicBezTo>
                  <a:lnTo>
                    <a:pt x="3306" y="12033"/>
                  </a:lnTo>
                  <a:cubicBezTo>
                    <a:pt x="4268" y="12579"/>
                    <a:pt x="5327" y="12852"/>
                    <a:pt x="6434" y="12852"/>
                  </a:cubicBezTo>
                  <a:cubicBezTo>
                    <a:pt x="9980" y="12852"/>
                    <a:pt x="12868" y="9964"/>
                    <a:pt x="12868" y="6418"/>
                  </a:cubicBezTo>
                  <a:cubicBezTo>
                    <a:pt x="12852" y="2889"/>
                    <a:pt x="9980" y="1"/>
                    <a:pt x="6434"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2"/>
            <p:cNvSpPr/>
            <p:nvPr/>
          </p:nvSpPr>
          <p:spPr>
            <a:xfrm>
              <a:off x="3425150" y="4221525"/>
              <a:ext cx="202575" cy="186375"/>
            </a:xfrm>
            <a:custGeom>
              <a:avLst/>
              <a:gdLst/>
              <a:ahLst/>
              <a:cxnLst/>
              <a:rect l="l" t="t" r="r" b="b"/>
              <a:pathLst>
                <a:path w="8103" h="7455" extrusionOk="0">
                  <a:moveTo>
                    <a:pt x="1557" y="395"/>
                  </a:moveTo>
                  <a:cubicBezTo>
                    <a:pt x="1797" y="395"/>
                    <a:pt x="1909" y="443"/>
                    <a:pt x="1958" y="492"/>
                  </a:cubicBezTo>
                  <a:cubicBezTo>
                    <a:pt x="2054" y="668"/>
                    <a:pt x="2455" y="1631"/>
                    <a:pt x="2599" y="1968"/>
                  </a:cubicBezTo>
                  <a:cubicBezTo>
                    <a:pt x="2599" y="1968"/>
                    <a:pt x="2631" y="2112"/>
                    <a:pt x="2551" y="2240"/>
                  </a:cubicBezTo>
                  <a:cubicBezTo>
                    <a:pt x="2423" y="2433"/>
                    <a:pt x="2134" y="2738"/>
                    <a:pt x="2134" y="2738"/>
                  </a:cubicBezTo>
                  <a:lnTo>
                    <a:pt x="2102" y="2754"/>
                  </a:lnTo>
                  <a:cubicBezTo>
                    <a:pt x="2006" y="2882"/>
                    <a:pt x="1893" y="3171"/>
                    <a:pt x="2102" y="3460"/>
                  </a:cubicBezTo>
                  <a:cubicBezTo>
                    <a:pt x="2150" y="3508"/>
                    <a:pt x="2166" y="3540"/>
                    <a:pt x="2214" y="3604"/>
                  </a:cubicBezTo>
                  <a:cubicBezTo>
                    <a:pt x="2391" y="3861"/>
                    <a:pt x="2647" y="4246"/>
                    <a:pt x="3129" y="4711"/>
                  </a:cubicBezTo>
                  <a:cubicBezTo>
                    <a:pt x="3706" y="5289"/>
                    <a:pt x="4781" y="5690"/>
                    <a:pt x="4845" y="5706"/>
                  </a:cubicBezTo>
                  <a:cubicBezTo>
                    <a:pt x="4861" y="5706"/>
                    <a:pt x="4861" y="5706"/>
                    <a:pt x="4878" y="5722"/>
                  </a:cubicBezTo>
                  <a:cubicBezTo>
                    <a:pt x="4882" y="5722"/>
                    <a:pt x="4902" y="5724"/>
                    <a:pt x="4932" y="5724"/>
                  </a:cubicBezTo>
                  <a:cubicBezTo>
                    <a:pt x="5016" y="5724"/>
                    <a:pt x="5177" y="5707"/>
                    <a:pt x="5295" y="5577"/>
                  </a:cubicBezTo>
                  <a:cubicBezTo>
                    <a:pt x="5407" y="5481"/>
                    <a:pt x="5840" y="4920"/>
                    <a:pt x="5936" y="4807"/>
                  </a:cubicBezTo>
                  <a:cubicBezTo>
                    <a:pt x="5961" y="4783"/>
                    <a:pt x="6014" y="4749"/>
                    <a:pt x="6088" y="4749"/>
                  </a:cubicBezTo>
                  <a:cubicBezTo>
                    <a:pt x="6111" y="4749"/>
                    <a:pt x="6135" y="4752"/>
                    <a:pt x="6161" y="4759"/>
                  </a:cubicBezTo>
                  <a:cubicBezTo>
                    <a:pt x="6450" y="4887"/>
                    <a:pt x="7653" y="5481"/>
                    <a:pt x="7669" y="5513"/>
                  </a:cubicBezTo>
                  <a:cubicBezTo>
                    <a:pt x="7669" y="5513"/>
                    <a:pt x="7685" y="5529"/>
                    <a:pt x="7685" y="5577"/>
                  </a:cubicBezTo>
                  <a:cubicBezTo>
                    <a:pt x="7685" y="5802"/>
                    <a:pt x="7589" y="6267"/>
                    <a:pt x="7461" y="6363"/>
                  </a:cubicBezTo>
                  <a:cubicBezTo>
                    <a:pt x="7268" y="6572"/>
                    <a:pt x="6803" y="7037"/>
                    <a:pt x="6129" y="7037"/>
                  </a:cubicBezTo>
                  <a:cubicBezTo>
                    <a:pt x="5439" y="7037"/>
                    <a:pt x="3594" y="6428"/>
                    <a:pt x="2631" y="5465"/>
                  </a:cubicBezTo>
                  <a:cubicBezTo>
                    <a:pt x="1749" y="4583"/>
                    <a:pt x="802" y="3540"/>
                    <a:pt x="610" y="2641"/>
                  </a:cubicBezTo>
                  <a:cubicBezTo>
                    <a:pt x="385" y="1695"/>
                    <a:pt x="450" y="1374"/>
                    <a:pt x="642" y="1101"/>
                  </a:cubicBezTo>
                  <a:lnTo>
                    <a:pt x="642" y="1069"/>
                  </a:lnTo>
                  <a:cubicBezTo>
                    <a:pt x="819" y="764"/>
                    <a:pt x="1107" y="411"/>
                    <a:pt x="1252" y="411"/>
                  </a:cubicBezTo>
                  <a:cubicBezTo>
                    <a:pt x="1364" y="395"/>
                    <a:pt x="1476" y="395"/>
                    <a:pt x="1557" y="395"/>
                  </a:cubicBezTo>
                  <a:close/>
                  <a:moveTo>
                    <a:pt x="1586" y="1"/>
                  </a:moveTo>
                  <a:cubicBezTo>
                    <a:pt x="1480" y="1"/>
                    <a:pt x="1363" y="9"/>
                    <a:pt x="1236" y="26"/>
                  </a:cubicBezTo>
                  <a:cubicBezTo>
                    <a:pt x="802" y="90"/>
                    <a:pt x="401" y="748"/>
                    <a:pt x="321" y="893"/>
                  </a:cubicBezTo>
                  <a:cubicBezTo>
                    <a:pt x="32" y="1342"/>
                    <a:pt x="0" y="1791"/>
                    <a:pt x="225" y="2754"/>
                  </a:cubicBezTo>
                  <a:cubicBezTo>
                    <a:pt x="450" y="3764"/>
                    <a:pt x="1396" y="4807"/>
                    <a:pt x="2375" y="5770"/>
                  </a:cubicBezTo>
                  <a:cubicBezTo>
                    <a:pt x="3402" y="6781"/>
                    <a:pt x="5295" y="7454"/>
                    <a:pt x="6161" y="7454"/>
                  </a:cubicBezTo>
                  <a:cubicBezTo>
                    <a:pt x="7011" y="7454"/>
                    <a:pt x="7573" y="6893"/>
                    <a:pt x="7765" y="6684"/>
                  </a:cubicBezTo>
                  <a:lnTo>
                    <a:pt x="7781" y="6668"/>
                  </a:lnTo>
                  <a:cubicBezTo>
                    <a:pt x="8022" y="6428"/>
                    <a:pt x="8102" y="5802"/>
                    <a:pt x="8102" y="5609"/>
                  </a:cubicBezTo>
                  <a:cubicBezTo>
                    <a:pt x="8086" y="5321"/>
                    <a:pt x="7926" y="5192"/>
                    <a:pt x="7830" y="5144"/>
                  </a:cubicBezTo>
                  <a:cubicBezTo>
                    <a:pt x="7733" y="5080"/>
                    <a:pt x="6610" y="4551"/>
                    <a:pt x="6321" y="4406"/>
                  </a:cubicBezTo>
                  <a:cubicBezTo>
                    <a:pt x="6229" y="4362"/>
                    <a:pt x="6143" y="4345"/>
                    <a:pt x="6065" y="4345"/>
                  </a:cubicBezTo>
                  <a:cubicBezTo>
                    <a:pt x="5858" y="4345"/>
                    <a:pt x="5706" y="4469"/>
                    <a:pt x="5648" y="4551"/>
                  </a:cubicBezTo>
                  <a:cubicBezTo>
                    <a:pt x="5439" y="4807"/>
                    <a:pt x="5102" y="5224"/>
                    <a:pt x="5038" y="5289"/>
                  </a:cubicBezTo>
                  <a:cubicBezTo>
                    <a:pt x="5022" y="5305"/>
                    <a:pt x="5006" y="5305"/>
                    <a:pt x="4974" y="5305"/>
                  </a:cubicBezTo>
                  <a:cubicBezTo>
                    <a:pt x="4813" y="5240"/>
                    <a:pt x="3915" y="4887"/>
                    <a:pt x="3450" y="4406"/>
                  </a:cubicBezTo>
                  <a:cubicBezTo>
                    <a:pt x="3016" y="3957"/>
                    <a:pt x="2760" y="3588"/>
                    <a:pt x="2567" y="3347"/>
                  </a:cubicBezTo>
                  <a:cubicBezTo>
                    <a:pt x="2535" y="3283"/>
                    <a:pt x="2487" y="3235"/>
                    <a:pt x="2471" y="3203"/>
                  </a:cubicBezTo>
                  <a:cubicBezTo>
                    <a:pt x="2407" y="3107"/>
                    <a:pt x="2455" y="3026"/>
                    <a:pt x="2471" y="2994"/>
                  </a:cubicBezTo>
                  <a:cubicBezTo>
                    <a:pt x="2535" y="2946"/>
                    <a:pt x="2808" y="2657"/>
                    <a:pt x="2936" y="2465"/>
                  </a:cubicBezTo>
                  <a:cubicBezTo>
                    <a:pt x="3097" y="2224"/>
                    <a:pt x="3049" y="1952"/>
                    <a:pt x="3000" y="1839"/>
                  </a:cubicBezTo>
                  <a:cubicBezTo>
                    <a:pt x="2968" y="1775"/>
                    <a:pt x="2455" y="540"/>
                    <a:pt x="2327" y="315"/>
                  </a:cubicBezTo>
                  <a:cubicBezTo>
                    <a:pt x="2226" y="113"/>
                    <a:pt x="1976" y="1"/>
                    <a:pt x="158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2"/>
            <p:cNvSpPr/>
            <p:nvPr/>
          </p:nvSpPr>
          <p:spPr>
            <a:xfrm>
              <a:off x="4405800" y="4261475"/>
              <a:ext cx="416350" cy="383875"/>
            </a:xfrm>
            <a:custGeom>
              <a:avLst/>
              <a:gdLst/>
              <a:ahLst/>
              <a:cxnLst/>
              <a:rect l="l" t="t" r="r" b="b"/>
              <a:pathLst>
                <a:path w="16654" h="15355" extrusionOk="0">
                  <a:moveTo>
                    <a:pt x="10958" y="418"/>
                  </a:moveTo>
                  <a:cubicBezTo>
                    <a:pt x="13846" y="418"/>
                    <a:pt x="16204" y="2760"/>
                    <a:pt x="16204" y="5664"/>
                  </a:cubicBezTo>
                  <a:cubicBezTo>
                    <a:pt x="16253" y="8536"/>
                    <a:pt x="13910" y="10894"/>
                    <a:pt x="10990" y="10894"/>
                  </a:cubicBezTo>
                  <a:cubicBezTo>
                    <a:pt x="10429" y="10894"/>
                    <a:pt x="9867" y="10782"/>
                    <a:pt x="9338" y="10605"/>
                  </a:cubicBezTo>
                  <a:cubicBezTo>
                    <a:pt x="9306" y="10605"/>
                    <a:pt x="9290" y="10589"/>
                    <a:pt x="9258" y="10589"/>
                  </a:cubicBezTo>
                  <a:cubicBezTo>
                    <a:pt x="9177" y="10573"/>
                    <a:pt x="9113" y="10525"/>
                    <a:pt x="9033" y="10509"/>
                  </a:cubicBezTo>
                  <a:cubicBezTo>
                    <a:pt x="8985" y="10493"/>
                    <a:pt x="8969" y="10493"/>
                    <a:pt x="8937" y="10461"/>
                  </a:cubicBezTo>
                  <a:cubicBezTo>
                    <a:pt x="8873" y="10445"/>
                    <a:pt x="8808" y="10413"/>
                    <a:pt x="8728" y="10381"/>
                  </a:cubicBezTo>
                  <a:cubicBezTo>
                    <a:pt x="8696" y="10365"/>
                    <a:pt x="8664" y="10365"/>
                    <a:pt x="8632" y="10349"/>
                  </a:cubicBezTo>
                  <a:cubicBezTo>
                    <a:pt x="8536" y="10300"/>
                    <a:pt x="8455" y="10252"/>
                    <a:pt x="8343" y="10204"/>
                  </a:cubicBezTo>
                  <a:cubicBezTo>
                    <a:pt x="8327" y="10188"/>
                    <a:pt x="8311" y="10188"/>
                    <a:pt x="8263" y="10188"/>
                  </a:cubicBezTo>
                  <a:lnTo>
                    <a:pt x="8231" y="10188"/>
                  </a:lnTo>
                  <a:cubicBezTo>
                    <a:pt x="8215" y="10188"/>
                    <a:pt x="8183" y="10188"/>
                    <a:pt x="8167" y="10204"/>
                  </a:cubicBezTo>
                  <a:lnTo>
                    <a:pt x="6386" y="10830"/>
                  </a:lnTo>
                  <a:lnTo>
                    <a:pt x="6739" y="8921"/>
                  </a:lnTo>
                  <a:cubicBezTo>
                    <a:pt x="6771" y="8857"/>
                    <a:pt x="6739" y="8792"/>
                    <a:pt x="6707" y="8760"/>
                  </a:cubicBezTo>
                  <a:cubicBezTo>
                    <a:pt x="6627" y="8664"/>
                    <a:pt x="6562" y="8568"/>
                    <a:pt x="6482" y="8439"/>
                  </a:cubicBezTo>
                  <a:cubicBezTo>
                    <a:pt x="6466" y="8391"/>
                    <a:pt x="6418" y="8343"/>
                    <a:pt x="6402" y="8295"/>
                  </a:cubicBezTo>
                  <a:cubicBezTo>
                    <a:pt x="6370" y="8247"/>
                    <a:pt x="6338" y="8183"/>
                    <a:pt x="6306" y="8119"/>
                  </a:cubicBezTo>
                  <a:cubicBezTo>
                    <a:pt x="6258" y="8054"/>
                    <a:pt x="6241" y="7990"/>
                    <a:pt x="6209" y="7942"/>
                  </a:cubicBezTo>
                  <a:cubicBezTo>
                    <a:pt x="6177" y="7894"/>
                    <a:pt x="6161" y="7846"/>
                    <a:pt x="6145" y="7798"/>
                  </a:cubicBezTo>
                  <a:cubicBezTo>
                    <a:pt x="6097" y="7717"/>
                    <a:pt x="6081" y="7653"/>
                    <a:pt x="6049" y="7573"/>
                  </a:cubicBezTo>
                  <a:cubicBezTo>
                    <a:pt x="6017" y="7541"/>
                    <a:pt x="6017" y="7493"/>
                    <a:pt x="6001" y="7461"/>
                  </a:cubicBezTo>
                  <a:cubicBezTo>
                    <a:pt x="5985" y="7381"/>
                    <a:pt x="5937" y="7300"/>
                    <a:pt x="5921" y="7220"/>
                  </a:cubicBezTo>
                  <a:cubicBezTo>
                    <a:pt x="5921" y="7188"/>
                    <a:pt x="5905" y="7156"/>
                    <a:pt x="5905" y="7140"/>
                  </a:cubicBezTo>
                  <a:cubicBezTo>
                    <a:pt x="5824" y="6835"/>
                    <a:pt x="5744" y="6514"/>
                    <a:pt x="5728" y="6177"/>
                  </a:cubicBezTo>
                  <a:cubicBezTo>
                    <a:pt x="5696" y="6017"/>
                    <a:pt x="5696" y="5824"/>
                    <a:pt x="5696" y="5664"/>
                  </a:cubicBezTo>
                  <a:cubicBezTo>
                    <a:pt x="5696" y="2776"/>
                    <a:pt x="8054" y="418"/>
                    <a:pt x="10958" y="418"/>
                  </a:cubicBezTo>
                  <a:close/>
                  <a:moveTo>
                    <a:pt x="4733" y="6258"/>
                  </a:moveTo>
                  <a:cubicBezTo>
                    <a:pt x="4958" y="6258"/>
                    <a:pt x="5167" y="6274"/>
                    <a:pt x="5375" y="6290"/>
                  </a:cubicBezTo>
                  <a:lnTo>
                    <a:pt x="5375" y="6354"/>
                  </a:lnTo>
                  <a:cubicBezTo>
                    <a:pt x="5407" y="6434"/>
                    <a:pt x="5407" y="6514"/>
                    <a:pt x="5423" y="6594"/>
                  </a:cubicBezTo>
                  <a:cubicBezTo>
                    <a:pt x="5423" y="6643"/>
                    <a:pt x="5439" y="6675"/>
                    <a:pt x="5439" y="6723"/>
                  </a:cubicBezTo>
                  <a:cubicBezTo>
                    <a:pt x="5455" y="6803"/>
                    <a:pt x="5487" y="6899"/>
                    <a:pt x="5503" y="6979"/>
                  </a:cubicBezTo>
                  <a:cubicBezTo>
                    <a:pt x="5536" y="7172"/>
                    <a:pt x="5600" y="7365"/>
                    <a:pt x="5680" y="7557"/>
                  </a:cubicBezTo>
                  <a:cubicBezTo>
                    <a:pt x="5696" y="7605"/>
                    <a:pt x="5696" y="7621"/>
                    <a:pt x="5728" y="7653"/>
                  </a:cubicBezTo>
                  <a:cubicBezTo>
                    <a:pt x="5744" y="7734"/>
                    <a:pt x="5776" y="7798"/>
                    <a:pt x="5808" y="7878"/>
                  </a:cubicBezTo>
                  <a:cubicBezTo>
                    <a:pt x="5824" y="7942"/>
                    <a:pt x="5840" y="7974"/>
                    <a:pt x="5856" y="8038"/>
                  </a:cubicBezTo>
                  <a:cubicBezTo>
                    <a:pt x="5889" y="8103"/>
                    <a:pt x="5921" y="8167"/>
                    <a:pt x="5969" y="8215"/>
                  </a:cubicBezTo>
                  <a:cubicBezTo>
                    <a:pt x="6001" y="8279"/>
                    <a:pt x="6017" y="8343"/>
                    <a:pt x="6065" y="8423"/>
                  </a:cubicBezTo>
                  <a:cubicBezTo>
                    <a:pt x="6081" y="8455"/>
                    <a:pt x="6129" y="8520"/>
                    <a:pt x="6145" y="8568"/>
                  </a:cubicBezTo>
                  <a:cubicBezTo>
                    <a:pt x="6209" y="8664"/>
                    <a:pt x="6290" y="8776"/>
                    <a:pt x="6338" y="8889"/>
                  </a:cubicBezTo>
                  <a:lnTo>
                    <a:pt x="6338" y="8905"/>
                  </a:lnTo>
                  <a:lnTo>
                    <a:pt x="6049" y="10461"/>
                  </a:lnTo>
                  <a:cubicBezTo>
                    <a:pt x="6001" y="10413"/>
                    <a:pt x="5921" y="10349"/>
                    <a:pt x="5840" y="10349"/>
                  </a:cubicBezTo>
                  <a:cubicBezTo>
                    <a:pt x="5696" y="10349"/>
                    <a:pt x="5584" y="10461"/>
                    <a:pt x="5584" y="10605"/>
                  </a:cubicBezTo>
                  <a:cubicBezTo>
                    <a:pt x="5584" y="10750"/>
                    <a:pt x="5696" y="10862"/>
                    <a:pt x="5840" y="10862"/>
                  </a:cubicBezTo>
                  <a:cubicBezTo>
                    <a:pt x="5905" y="10862"/>
                    <a:pt x="5937" y="10846"/>
                    <a:pt x="5985" y="10830"/>
                  </a:cubicBezTo>
                  <a:lnTo>
                    <a:pt x="5985" y="10830"/>
                  </a:lnTo>
                  <a:lnTo>
                    <a:pt x="5937" y="11071"/>
                  </a:lnTo>
                  <a:cubicBezTo>
                    <a:pt x="5921" y="11151"/>
                    <a:pt x="5969" y="11199"/>
                    <a:pt x="6001" y="11247"/>
                  </a:cubicBezTo>
                  <a:cubicBezTo>
                    <a:pt x="6017" y="11263"/>
                    <a:pt x="6049" y="11263"/>
                    <a:pt x="6065" y="11279"/>
                  </a:cubicBezTo>
                  <a:lnTo>
                    <a:pt x="6145" y="11279"/>
                  </a:lnTo>
                  <a:cubicBezTo>
                    <a:pt x="6161" y="11279"/>
                    <a:pt x="6177" y="11279"/>
                    <a:pt x="6193" y="11263"/>
                  </a:cubicBezTo>
                  <a:lnTo>
                    <a:pt x="8247" y="10557"/>
                  </a:lnTo>
                  <a:lnTo>
                    <a:pt x="8600" y="10750"/>
                  </a:lnTo>
                  <a:cubicBezTo>
                    <a:pt x="8648" y="10766"/>
                    <a:pt x="8664" y="10766"/>
                    <a:pt x="8712" y="10782"/>
                  </a:cubicBezTo>
                  <a:cubicBezTo>
                    <a:pt x="8808" y="10830"/>
                    <a:pt x="8889" y="10862"/>
                    <a:pt x="8985" y="10910"/>
                  </a:cubicBezTo>
                  <a:cubicBezTo>
                    <a:pt x="9001" y="10910"/>
                    <a:pt x="9033" y="10926"/>
                    <a:pt x="9049" y="10926"/>
                  </a:cubicBezTo>
                  <a:cubicBezTo>
                    <a:pt x="9017" y="11744"/>
                    <a:pt x="8728" y="12498"/>
                    <a:pt x="8247" y="13140"/>
                  </a:cubicBezTo>
                  <a:cubicBezTo>
                    <a:pt x="8215" y="13172"/>
                    <a:pt x="8215" y="13236"/>
                    <a:pt x="8215" y="13301"/>
                  </a:cubicBezTo>
                  <a:lnTo>
                    <a:pt x="8504" y="14825"/>
                  </a:lnTo>
                  <a:lnTo>
                    <a:pt x="7060" y="14311"/>
                  </a:lnTo>
                  <a:cubicBezTo>
                    <a:pt x="7042" y="14305"/>
                    <a:pt x="7022" y="14302"/>
                    <a:pt x="7002" y="14302"/>
                  </a:cubicBezTo>
                  <a:cubicBezTo>
                    <a:pt x="6967" y="14302"/>
                    <a:pt x="6930" y="14313"/>
                    <a:pt x="6899" y="14343"/>
                  </a:cubicBezTo>
                  <a:cubicBezTo>
                    <a:pt x="6241" y="14712"/>
                    <a:pt x="5503" y="14921"/>
                    <a:pt x="4733" y="14921"/>
                  </a:cubicBezTo>
                  <a:cubicBezTo>
                    <a:pt x="2359" y="14921"/>
                    <a:pt x="402" y="12980"/>
                    <a:pt x="402" y="10589"/>
                  </a:cubicBezTo>
                  <a:cubicBezTo>
                    <a:pt x="402" y="8199"/>
                    <a:pt x="2359" y="6258"/>
                    <a:pt x="4733" y="6258"/>
                  </a:cubicBezTo>
                  <a:close/>
                  <a:moveTo>
                    <a:pt x="10990" y="1"/>
                  </a:moveTo>
                  <a:cubicBezTo>
                    <a:pt x="7894" y="1"/>
                    <a:pt x="5343" y="2519"/>
                    <a:pt x="5343" y="5648"/>
                  </a:cubicBezTo>
                  <a:cubicBezTo>
                    <a:pt x="5343" y="5728"/>
                    <a:pt x="5343" y="5840"/>
                    <a:pt x="5359" y="5921"/>
                  </a:cubicBezTo>
                  <a:cubicBezTo>
                    <a:pt x="5167" y="5889"/>
                    <a:pt x="4958" y="5872"/>
                    <a:pt x="4733" y="5872"/>
                  </a:cubicBezTo>
                  <a:cubicBezTo>
                    <a:pt x="2134" y="5872"/>
                    <a:pt x="1" y="8006"/>
                    <a:pt x="1" y="10605"/>
                  </a:cubicBezTo>
                  <a:cubicBezTo>
                    <a:pt x="1" y="13220"/>
                    <a:pt x="2134" y="15338"/>
                    <a:pt x="4733" y="15338"/>
                  </a:cubicBezTo>
                  <a:cubicBezTo>
                    <a:pt x="5536" y="15338"/>
                    <a:pt x="6322" y="15146"/>
                    <a:pt x="7028" y="14761"/>
                  </a:cubicBezTo>
                  <a:lnTo>
                    <a:pt x="8712" y="15338"/>
                  </a:lnTo>
                  <a:cubicBezTo>
                    <a:pt x="8728" y="15338"/>
                    <a:pt x="8744" y="15354"/>
                    <a:pt x="8760" y="15354"/>
                  </a:cubicBezTo>
                  <a:cubicBezTo>
                    <a:pt x="8808" y="15354"/>
                    <a:pt x="8873" y="15338"/>
                    <a:pt x="8905" y="15322"/>
                  </a:cubicBezTo>
                  <a:cubicBezTo>
                    <a:pt x="8969" y="15274"/>
                    <a:pt x="8985" y="15194"/>
                    <a:pt x="8969" y="15146"/>
                  </a:cubicBezTo>
                  <a:lnTo>
                    <a:pt x="8632" y="13349"/>
                  </a:lnTo>
                  <a:cubicBezTo>
                    <a:pt x="9081" y="12691"/>
                    <a:pt x="9370" y="11937"/>
                    <a:pt x="9450" y="11103"/>
                  </a:cubicBezTo>
                  <a:cubicBezTo>
                    <a:pt x="9948" y="11247"/>
                    <a:pt x="10477" y="11327"/>
                    <a:pt x="10990" y="11327"/>
                  </a:cubicBezTo>
                  <a:cubicBezTo>
                    <a:pt x="14103" y="11327"/>
                    <a:pt x="16654" y="8808"/>
                    <a:pt x="16654" y="5680"/>
                  </a:cubicBezTo>
                  <a:cubicBezTo>
                    <a:pt x="16654" y="2551"/>
                    <a:pt x="14119" y="1"/>
                    <a:pt x="10990"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2"/>
            <p:cNvSpPr/>
            <p:nvPr/>
          </p:nvSpPr>
          <p:spPr>
            <a:xfrm>
              <a:off x="4609550" y="4436350"/>
              <a:ext cx="142425" cy="10050"/>
            </a:xfrm>
            <a:custGeom>
              <a:avLst/>
              <a:gdLst/>
              <a:ahLst/>
              <a:cxnLst/>
              <a:rect l="l" t="t" r="r" b="b"/>
              <a:pathLst>
                <a:path w="5697" h="402" extrusionOk="0">
                  <a:moveTo>
                    <a:pt x="193" y="1"/>
                  </a:moveTo>
                  <a:cubicBezTo>
                    <a:pt x="81" y="1"/>
                    <a:pt x="1" y="81"/>
                    <a:pt x="1" y="209"/>
                  </a:cubicBezTo>
                  <a:cubicBezTo>
                    <a:pt x="1" y="321"/>
                    <a:pt x="81" y="402"/>
                    <a:pt x="193" y="402"/>
                  </a:cubicBezTo>
                  <a:lnTo>
                    <a:pt x="5487" y="402"/>
                  </a:lnTo>
                  <a:cubicBezTo>
                    <a:pt x="5616" y="402"/>
                    <a:pt x="5696" y="321"/>
                    <a:pt x="5696" y="209"/>
                  </a:cubicBezTo>
                  <a:cubicBezTo>
                    <a:pt x="5696" y="81"/>
                    <a:pt x="5616" y="1"/>
                    <a:pt x="5487"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2"/>
            <p:cNvSpPr/>
            <p:nvPr/>
          </p:nvSpPr>
          <p:spPr>
            <a:xfrm>
              <a:off x="4609550" y="4397450"/>
              <a:ext cx="142425" cy="10050"/>
            </a:xfrm>
            <a:custGeom>
              <a:avLst/>
              <a:gdLst/>
              <a:ahLst/>
              <a:cxnLst/>
              <a:rect l="l" t="t" r="r" b="b"/>
              <a:pathLst>
                <a:path w="5697" h="402" extrusionOk="0">
                  <a:moveTo>
                    <a:pt x="193" y="0"/>
                  </a:moveTo>
                  <a:cubicBezTo>
                    <a:pt x="81" y="0"/>
                    <a:pt x="1" y="81"/>
                    <a:pt x="1" y="193"/>
                  </a:cubicBezTo>
                  <a:cubicBezTo>
                    <a:pt x="1" y="321"/>
                    <a:pt x="81" y="401"/>
                    <a:pt x="193" y="401"/>
                  </a:cubicBezTo>
                  <a:lnTo>
                    <a:pt x="5487" y="401"/>
                  </a:lnTo>
                  <a:cubicBezTo>
                    <a:pt x="5616" y="401"/>
                    <a:pt x="5696" y="321"/>
                    <a:pt x="5696" y="193"/>
                  </a:cubicBezTo>
                  <a:cubicBezTo>
                    <a:pt x="5696" y="81"/>
                    <a:pt x="5616" y="0"/>
                    <a:pt x="5487"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2"/>
            <p:cNvSpPr/>
            <p:nvPr/>
          </p:nvSpPr>
          <p:spPr>
            <a:xfrm>
              <a:off x="4609550" y="4358550"/>
              <a:ext cx="142425" cy="10050"/>
            </a:xfrm>
            <a:custGeom>
              <a:avLst/>
              <a:gdLst/>
              <a:ahLst/>
              <a:cxnLst/>
              <a:rect l="l" t="t" r="r" b="b"/>
              <a:pathLst>
                <a:path w="5697" h="402" extrusionOk="0">
                  <a:moveTo>
                    <a:pt x="193" y="0"/>
                  </a:moveTo>
                  <a:cubicBezTo>
                    <a:pt x="81" y="0"/>
                    <a:pt x="1" y="80"/>
                    <a:pt x="1" y="209"/>
                  </a:cubicBezTo>
                  <a:cubicBezTo>
                    <a:pt x="1" y="321"/>
                    <a:pt x="81" y="401"/>
                    <a:pt x="193" y="401"/>
                  </a:cubicBezTo>
                  <a:lnTo>
                    <a:pt x="5487" y="401"/>
                  </a:lnTo>
                  <a:cubicBezTo>
                    <a:pt x="5616" y="401"/>
                    <a:pt x="5696" y="321"/>
                    <a:pt x="5696" y="209"/>
                  </a:cubicBezTo>
                  <a:cubicBezTo>
                    <a:pt x="5696" y="80"/>
                    <a:pt x="5616" y="0"/>
                    <a:pt x="5487"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2"/>
            <p:cNvSpPr/>
            <p:nvPr/>
          </p:nvSpPr>
          <p:spPr>
            <a:xfrm>
              <a:off x="4486825" y="4520175"/>
              <a:ext cx="12850" cy="12850"/>
            </a:xfrm>
            <a:custGeom>
              <a:avLst/>
              <a:gdLst/>
              <a:ahLst/>
              <a:cxnLst/>
              <a:rect l="l" t="t" r="r" b="b"/>
              <a:pathLst>
                <a:path w="514" h="514" extrusionOk="0">
                  <a:moveTo>
                    <a:pt x="257" y="1"/>
                  </a:moveTo>
                  <a:cubicBezTo>
                    <a:pt x="113" y="1"/>
                    <a:pt x="0" y="113"/>
                    <a:pt x="0" y="257"/>
                  </a:cubicBezTo>
                  <a:cubicBezTo>
                    <a:pt x="0" y="402"/>
                    <a:pt x="113" y="514"/>
                    <a:pt x="257" y="514"/>
                  </a:cubicBezTo>
                  <a:cubicBezTo>
                    <a:pt x="401" y="514"/>
                    <a:pt x="514" y="402"/>
                    <a:pt x="514" y="257"/>
                  </a:cubicBezTo>
                  <a:cubicBezTo>
                    <a:pt x="514" y="113"/>
                    <a:pt x="401" y="1"/>
                    <a:pt x="257"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2"/>
            <p:cNvSpPr/>
            <p:nvPr/>
          </p:nvSpPr>
          <p:spPr>
            <a:xfrm>
              <a:off x="4517700" y="4519775"/>
              <a:ext cx="13275" cy="12850"/>
            </a:xfrm>
            <a:custGeom>
              <a:avLst/>
              <a:gdLst/>
              <a:ahLst/>
              <a:cxnLst/>
              <a:rect l="l" t="t" r="r" b="b"/>
              <a:pathLst>
                <a:path w="531" h="514" extrusionOk="0">
                  <a:moveTo>
                    <a:pt x="257" y="1"/>
                  </a:moveTo>
                  <a:cubicBezTo>
                    <a:pt x="129" y="1"/>
                    <a:pt x="1" y="113"/>
                    <a:pt x="1" y="257"/>
                  </a:cubicBezTo>
                  <a:cubicBezTo>
                    <a:pt x="1" y="402"/>
                    <a:pt x="129" y="514"/>
                    <a:pt x="257" y="514"/>
                  </a:cubicBezTo>
                  <a:cubicBezTo>
                    <a:pt x="402" y="514"/>
                    <a:pt x="530" y="402"/>
                    <a:pt x="530" y="257"/>
                  </a:cubicBezTo>
                  <a:cubicBezTo>
                    <a:pt x="530" y="113"/>
                    <a:pt x="418" y="1"/>
                    <a:pt x="257"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2"/>
            <p:cNvSpPr/>
            <p:nvPr/>
          </p:nvSpPr>
          <p:spPr>
            <a:xfrm>
              <a:off x="234900" y="891950"/>
              <a:ext cx="112725" cy="145625"/>
            </a:xfrm>
            <a:custGeom>
              <a:avLst/>
              <a:gdLst/>
              <a:ahLst/>
              <a:cxnLst/>
              <a:rect l="l" t="t" r="r" b="b"/>
              <a:pathLst>
                <a:path w="4509" h="5825" extrusionOk="0">
                  <a:moveTo>
                    <a:pt x="466" y="1"/>
                  </a:moveTo>
                  <a:cubicBezTo>
                    <a:pt x="305" y="1"/>
                    <a:pt x="161" y="17"/>
                    <a:pt x="17" y="33"/>
                  </a:cubicBezTo>
                  <a:lnTo>
                    <a:pt x="17" y="434"/>
                  </a:lnTo>
                  <a:cubicBezTo>
                    <a:pt x="145" y="402"/>
                    <a:pt x="305" y="370"/>
                    <a:pt x="466" y="370"/>
                  </a:cubicBezTo>
                  <a:cubicBezTo>
                    <a:pt x="1653" y="370"/>
                    <a:pt x="2600" y="1332"/>
                    <a:pt x="2600" y="2503"/>
                  </a:cubicBezTo>
                  <a:cubicBezTo>
                    <a:pt x="2600" y="2600"/>
                    <a:pt x="2680" y="2696"/>
                    <a:pt x="2792" y="2696"/>
                  </a:cubicBezTo>
                  <a:cubicBezTo>
                    <a:pt x="3514" y="2744"/>
                    <a:pt x="4092" y="3322"/>
                    <a:pt x="4092" y="4060"/>
                  </a:cubicBezTo>
                  <a:cubicBezTo>
                    <a:pt x="4092" y="4814"/>
                    <a:pt x="3498" y="5423"/>
                    <a:pt x="2728" y="5423"/>
                  </a:cubicBezTo>
                  <a:lnTo>
                    <a:pt x="1" y="5423"/>
                  </a:lnTo>
                  <a:lnTo>
                    <a:pt x="1" y="5824"/>
                  </a:lnTo>
                  <a:lnTo>
                    <a:pt x="2744" y="5824"/>
                  </a:lnTo>
                  <a:cubicBezTo>
                    <a:pt x="2754" y="5825"/>
                    <a:pt x="2764" y="5825"/>
                    <a:pt x="2774" y="5825"/>
                  </a:cubicBezTo>
                  <a:cubicBezTo>
                    <a:pt x="3723" y="5825"/>
                    <a:pt x="4509" y="5060"/>
                    <a:pt x="4509" y="4092"/>
                  </a:cubicBezTo>
                  <a:cubicBezTo>
                    <a:pt x="4509" y="3209"/>
                    <a:pt x="3867" y="2455"/>
                    <a:pt x="3001" y="2343"/>
                  </a:cubicBezTo>
                  <a:cubicBezTo>
                    <a:pt x="2905" y="1043"/>
                    <a:pt x="1798" y="1"/>
                    <a:pt x="46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2"/>
            <p:cNvSpPr/>
            <p:nvPr/>
          </p:nvSpPr>
          <p:spPr>
            <a:xfrm>
              <a:off x="1391625" y="858675"/>
              <a:ext cx="50975" cy="4425"/>
            </a:xfrm>
            <a:custGeom>
              <a:avLst/>
              <a:gdLst/>
              <a:ahLst/>
              <a:cxnLst/>
              <a:rect l="l" t="t" r="r" b="b"/>
              <a:pathLst>
                <a:path w="2039" h="177" extrusionOk="0">
                  <a:moveTo>
                    <a:pt x="1" y="0"/>
                  </a:moveTo>
                  <a:cubicBezTo>
                    <a:pt x="322" y="128"/>
                    <a:pt x="675" y="176"/>
                    <a:pt x="1012" y="176"/>
                  </a:cubicBezTo>
                  <a:cubicBezTo>
                    <a:pt x="1349" y="176"/>
                    <a:pt x="1718" y="128"/>
                    <a:pt x="2039"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2"/>
            <p:cNvSpPr/>
            <p:nvPr/>
          </p:nvSpPr>
          <p:spPr>
            <a:xfrm>
              <a:off x="1271300" y="889950"/>
              <a:ext cx="291625" cy="150425"/>
            </a:xfrm>
            <a:custGeom>
              <a:avLst/>
              <a:gdLst/>
              <a:ahLst/>
              <a:cxnLst/>
              <a:rect l="l" t="t" r="r" b="b"/>
              <a:pathLst>
                <a:path w="11665" h="6017" extrusionOk="0">
                  <a:moveTo>
                    <a:pt x="5841" y="385"/>
                  </a:moveTo>
                  <a:cubicBezTo>
                    <a:pt x="8777" y="385"/>
                    <a:pt x="11151" y="2712"/>
                    <a:pt x="11263" y="5616"/>
                  </a:cubicBezTo>
                  <a:lnTo>
                    <a:pt x="434" y="5616"/>
                  </a:lnTo>
                  <a:cubicBezTo>
                    <a:pt x="530" y="2728"/>
                    <a:pt x="2921" y="385"/>
                    <a:pt x="5841" y="385"/>
                  </a:cubicBezTo>
                  <a:close/>
                  <a:moveTo>
                    <a:pt x="5841" y="0"/>
                  </a:moveTo>
                  <a:cubicBezTo>
                    <a:pt x="2632" y="0"/>
                    <a:pt x="33" y="2599"/>
                    <a:pt x="33" y="5808"/>
                  </a:cubicBezTo>
                  <a:cubicBezTo>
                    <a:pt x="1" y="5920"/>
                    <a:pt x="113" y="6017"/>
                    <a:pt x="210" y="6017"/>
                  </a:cubicBezTo>
                  <a:lnTo>
                    <a:pt x="11456" y="6017"/>
                  </a:lnTo>
                  <a:cubicBezTo>
                    <a:pt x="11584" y="6017"/>
                    <a:pt x="11665" y="5936"/>
                    <a:pt x="11665" y="5808"/>
                  </a:cubicBezTo>
                  <a:cubicBezTo>
                    <a:pt x="11665" y="2599"/>
                    <a:pt x="9049" y="0"/>
                    <a:pt x="5841"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2"/>
            <p:cNvSpPr/>
            <p:nvPr/>
          </p:nvSpPr>
          <p:spPr>
            <a:xfrm>
              <a:off x="2136850" y="1265775"/>
              <a:ext cx="130375" cy="130375"/>
            </a:xfrm>
            <a:custGeom>
              <a:avLst/>
              <a:gdLst/>
              <a:ahLst/>
              <a:cxnLst/>
              <a:rect l="l" t="t" r="r" b="b"/>
              <a:pathLst>
                <a:path w="5215" h="5215" extrusionOk="0">
                  <a:moveTo>
                    <a:pt x="2632" y="1187"/>
                  </a:moveTo>
                  <a:cubicBezTo>
                    <a:pt x="2889" y="1829"/>
                    <a:pt x="3402" y="2326"/>
                    <a:pt x="4028" y="2583"/>
                  </a:cubicBezTo>
                  <a:cubicBezTo>
                    <a:pt x="3386" y="2856"/>
                    <a:pt x="2889" y="3369"/>
                    <a:pt x="2632" y="3995"/>
                  </a:cubicBezTo>
                  <a:cubicBezTo>
                    <a:pt x="2359" y="3353"/>
                    <a:pt x="1846" y="2856"/>
                    <a:pt x="1220" y="2583"/>
                  </a:cubicBezTo>
                  <a:cubicBezTo>
                    <a:pt x="1846" y="2326"/>
                    <a:pt x="2359" y="1829"/>
                    <a:pt x="2632" y="1187"/>
                  </a:cubicBezTo>
                  <a:close/>
                  <a:moveTo>
                    <a:pt x="2600" y="0"/>
                  </a:moveTo>
                  <a:cubicBezTo>
                    <a:pt x="2487" y="0"/>
                    <a:pt x="2407" y="80"/>
                    <a:pt x="2407" y="209"/>
                  </a:cubicBezTo>
                  <a:cubicBezTo>
                    <a:pt x="2407" y="1428"/>
                    <a:pt x="1397" y="2407"/>
                    <a:pt x="193" y="2407"/>
                  </a:cubicBezTo>
                  <a:cubicBezTo>
                    <a:pt x="97" y="2407"/>
                    <a:pt x="1" y="2487"/>
                    <a:pt x="1" y="2615"/>
                  </a:cubicBezTo>
                  <a:cubicBezTo>
                    <a:pt x="1" y="2727"/>
                    <a:pt x="81" y="2808"/>
                    <a:pt x="193" y="2808"/>
                  </a:cubicBezTo>
                  <a:cubicBezTo>
                    <a:pt x="1429" y="2808"/>
                    <a:pt x="2407" y="3818"/>
                    <a:pt x="2407" y="5022"/>
                  </a:cubicBezTo>
                  <a:cubicBezTo>
                    <a:pt x="2407" y="5134"/>
                    <a:pt x="2487" y="5214"/>
                    <a:pt x="2600" y="5214"/>
                  </a:cubicBezTo>
                  <a:cubicBezTo>
                    <a:pt x="2728" y="5214"/>
                    <a:pt x="2808" y="5134"/>
                    <a:pt x="2808" y="5022"/>
                  </a:cubicBezTo>
                  <a:cubicBezTo>
                    <a:pt x="2808" y="3786"/>
                    <a:pt x="3803" y="2808"/>
                    <a:pt x="5006" y="2808"/>
                  </a:cubicBezTo>
                  <a:cubicBezTo>
                    <a:pt x="5135" y="2808"/>
                    <a:pt x="5215" y="2727"/>
                    <a:pt x="5215" y="2615"/>
                  </a:cubicBezTo>
                  <a:cubicBezTo>
                    <a:pt x="5215" y="2487"/>
                    <a:pt x="5135" y="2407"/>
                    <a:pt x="5006" y="2407"/>
                  </a:cubicBezTo>
                  <a:cubicBezTo>
                    <a:pt x="3787" y="2407"/>
                    <a:pt x="2808" y="1412"/>
                    <a:pt x="2808" y="209"/>
                  </a:cubicBezTo>
                  <a:cubicBezTo>
                    <a:pt x="2808" y="80"/>
                    <a:pt x="2728" y="0"/>
                    <a:pt x="2600"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2"/>
            <p:cNvSpPr/>
            <p:nvPr/>
          </p:nvSpPr>
          <p:spPr>
            <a:xfrm>
              <a:off x="783200" y="1174725"/>
              <a:ext cx="130375" cy="130375"/>
            </a:xfrm>
            <a:custGeom>
              <a:avLst/>
              <a:gdLst/>
              <a:ahLst/>
              <a:cxnLst/>
              <a:rect l="l" t="t" r="r" b="b"/>
              <a:pathLst>
                <a:path w="5215" h="5215" extrusionOk="0">
                  <a:moveTo>
                    <a:pt x="2599" y="1203"/>
                  </a:moveTo>
                  <a:cubicBezTo>
                    <a:pt x="2872" y="1845"/>
                    <a:pt x="3385" y="2343"/>
                    <a:pt x="4011" y="2599"/>
                  </a:cubicBezTo>
                  <a:cubicBezTo>
                    <a:pt x="3369" y="2856"/>
                    <a:pt x="2872" y="3369"/>
                    <a:pt x="2599" y="4011"/>
                  </a:cubicBezTo>
                  <a:cubicBezTo>
                    <a:pt x="2342" y="3369"/>
                    <a:pt x="1829" y="2856"/>
                    <a:pt x="1203" y="2599"/>
                  </a:cubicBezTo>
                  <a:cubicBezTo>
                    <a:pt x="1845" y="2343"/>
                    <a:pt x="2342" y="1813"/>
                    <a:pt x="2599" y="1203"/>
                  </a:cubicBezTo>
                  <a:close/>
                  <a:moveTo>
                    <a:pt x="2599" y="0"/>
                  </a:moveTo>
                  <a:cubicBezTo>
                    <a:pt x="2487" y="0"/>
                    <a:pt x="2407" y="80"/>
                    <a:pt x="2407" y="193"/>
                  </a:cubicBezTo>
                  <a:cubicBezTo>
                    <a:pt x="2407" y="1412"/>
                    <a:pt x="1396" y="2407"/>
                    <a:pt x="193" y="2407"/>
                  </a:cubicBezTo>
                  <a:cubicBezTo>
                    <a:pt x="80" y="2407"/>
                    <a:pt x="0" y="2487"/>
                    <a:pt x="0" y="2599"/>
                  </a:cubicBezTo>
                  <a:cubicBezTo>
                    <a:pt x="0" y="2712"/>
                    <a:pt x="80" y="2808"/>
                    <a:pt x="193" y="2808"/>
                  </a:cubicBezTo>
                  <a:cubicBezTo>
                    <a:pt x="1412" y="2808"/>
                    <a:pt x="2407" y="3803"/>
                    <a:pt x="2407" y="5006"/>
                  </a:cubicBezTo>
                  <a:cubicBezTo>
                    <a:pt x="2407" y="5134"/>
                    <a:pt x="2487" y="5214"/>
                    <a:pt x="2599" y="5214"/>
                  </a:cubicBezTo>
                  <a:cubicBezTo>
                    <a:pt x="2727" y="5214"/>
                    <a:pt x="2808" y="5134"/>
                    <a:pt x="2808" y="5006"/>
                  </a:cubicBezTo>
                  <a:cubicBezTo>
                    <a:pt x="2808" y="3786"/>
                    <a:pt x="3802" y="2808"/>
                    <a:pt x="5006" y="2808"/>
                  </a:cubicBezTo>
                  <a:cubicBezTo>
                    <a:pt x="5134" y="2808"/>
                    <a:pt x="5214" y="2712"/>
                    <a:pt x="5214" y="2599"/>
                  </a:cubicBezTo>
                  <a:cubicBezTo>
                    <a:pt x="5214" y="2487"/>
                    <a:pt x="5134" y="2407"/>
                    <a:pt x="5006" y="2407"/>
                  </a:cubicBezTo>
                  <a:cubicBezTo>
                    <a:pt x="3786" y="2407"/>
                    <a:pt x="2808" y="1396"/>
                    <a:pt x="2808" y="193"/>
                  </a:cubicBezTo>
                  <a:cubicBezTo>
                    <a:pt x="2808" y="80"/>
                    <a:pt x="2727" y="0"/>
                    <a:pt x="2599"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2"/>
            <p:cNvSpPr/>
            <p:nvPr/>
          </p:nvSpPr>
          <p:spPr>
            <a:xfrm>
              <a:off x="2225100" y="1891450"/>
              <a:ext cx="130375" cy="130375"/>
            </a:xfrm>
            <a:custGeom>
              <a:avLst/>
              <a:gdLst/>
              <a:ahLst/>
              <a:cxnLst/>
              <a:rect l="l" t="t" r="r" b="b"/>
              <a:pathLst>
                <a:path w="5215" h="5215" extrusionOk="0">
                  <a:moveTo>
                    <a:pt x="2583" y="1204"/>
                  </a:moveTo>
                  <a:cubicBezTo>
                    <a:pt x="2840" y="1846"/>
                    <a:pt x="3369" y="2343"/>
                    <a:pt x="3995" y="2616"/>
                  </a:cubicBezTo>
                  <a:cubicBezTo>
                    <a:pt x="3369" y="2873"/>
                    <a:pt x="2872" y="3370"/>
                    <a:pt x="2583" y="4012"/>
                  </a:cubicBezTo>
                  <a:cubicBezTo>
                    <a:pt x="2327" y="3370"/>
                    <a:pt x="1797" y="2873"/>
                    <a:pt x="1188" y="2616"/>
                  </a:cubicBezTo>
                  <a:cubicBezTo>
                    <a:pt x="1829" y="2343"/>
                    <a:pt x="2327" y="1830"/>
                    <a:pt x="2583" y="1204"/>
                  </a:cubicBezTo>
                  <a:close/>
                  <a:moveTo>
                    <a:pt x="2599" y="1"/>
                  </a:moveTo>
                  <a:cubicBezTo>
                    <a:pt x="2487" y="1"/>
                    <a:pt x="2407" y="81"/>
                    <a:pt x="2407" y="209"/>
                  </a:cubicBezTo>
                  <a:cubicBezTo>
                    <a:pt x="2407" y="1429"/>
                    <a:pt x="1396" y="2407"/>
                    <a:pt x="193" y="2407"/>
                  </a:cubicBezTo>
                  <a:cubicBezTo>
                    <a:pt x="81" y="2407"/>
                    <a:pt x="0" y="2488"/>
                    <a:pt x="0" y="2616"/>
                  </a:cubicBezTo>
                  <a:cubicBezTo>
                    <a:pt x="0" y="2728"/>
                    <a:pt x="81" y="2808"/>
                    <a:pt x="193" y="2808"/>
                  </a:cubicBezTo>
                  <a:cubicBezTo>
                    <a:pt x="1428" y="2808"/>
                    <a:pt x="2407" y="3819"/>
                    <a:pt x="2407" y="5022"/>
                  </a:cubicBezTo>
                  <a:cubicBezTo>
                    <a:pt x="2407" y="5135"/>
                    <a:pt x="2487" y="5215"/>
                    <a:pt x="2599" y="5215"/>
                  </a:cubicBezTo>
                  <a:cubicBezTo>
                    <a:pt x="2728" y="5215"/>
                    <a:pt x="2808" y="5135"/>
                    <a:pt x="2808" y="5022"/>
                  </a:cubicBezTo>
                  <a:cubicBezTo>
                    <a:pt x="2808" y="3787"/>
                    <a:pt x="3803" y="2808"/>
                    <a:pt x="5006" y="2808"/>
                  </a:cubicBezTo>
                  <a:cubicBezTo>
                    <a:pt x="5134" y="2808"/>
                    <a:pt x="5214" y="2728"/>
                    <a:pt x="5214" y="2616"/>
                  </a:cubicBezTo>
                  <a:cubicBezTo>
                    <a:pt x="5214" y="2488"/>
                    <a:pt x="5118" y="2407"/>
                    <a:pt x="5006" y="2407"/>
                  </a:cubicBezTo>
                  <a:cubicBezTo>
                    <a:pt x="3787" y="2407"/>
                    <a:pt x="2808" y="1413"/>
                    <a:pt x="2808" y="209"/>
                  </a:cubicBezTo>
                  <a:cubicBezTo>
                    <a:pt x="2808" y="81"/>
                    <a:pt x="2728" y="1"/>
                    <a:pt x="2599"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2"/>
            <p:cNvSpPr/>
            <p:nvPr/>
          </p:nvSpPr>
          <p:spPr>
            <a:xfrm>
              <a:off x="562600" y="1648400"/>
              <a:ext cx="130375" cy="130375"/>
            </a:xfrm>
            <a:custGeom>
              <a:avLst/>
              <a:gdLst/>
              <a:ahLst/>
              <a:cxnLst/>
              <a:rect l="l" t="t" r="r" b="b"/>
              <a:pathLst>
                <a:path w="5215" h="5215" extrusionOk="0">
                  <a:moveTo>
                    <a:pt x="2583" y="1220"/>
                  </a:moveTo>
                  <a:cubicBezTo>
                    <a:pt x="2840" y="1862"/>
                    <a:pt x="3369" y="2359"/>
                    <a:pt x="3995" y="2632"/>
                  </a:cubicBezTo>
                  <a:cubicBezTo>
                    <a:pt x="3369" y="2888"/>
                    <a:pt x="2872" y="3386"/>
                    <a:pt x="2583" y="4027"/>
                  </a:cubicBezTo>
                  <a:cubicBezTo>
                    <a:pt x="2326" y="3386"/>
                    <a:pt x="1797" y="2888"/>
                    <a:pt x="1171" y="2632"/>
                  </a:cubicBezTo>
                  <a:cubicBezTo>
                    <a:pt x="1829" y="2359"/>
                    <a:pt x="2326" y="1846"/>
                    <a:pt x="2583" y="1220"/>
                  </a:cubicBezTo>
                  <a:close/>
                  <a:moveTo>
                    <a:pt x="2599" y="1"/>
                  </a:moveTo>
                  <a:cubicBezTo>
                    <a:pt x="2487" y="1"/>
                    <a:pt x="2407" y="81"/>
                    <a:pt x="2407" y="193"/>
                  </a:cubicBezTo>
                  <a:cubicBezTo>
                    <a:pt x="2407" y="1428"/>
                    <a:pt x="1396" y="2407"/>
                    <a:pt x="193" y="2407"/>
                  </a:cubicBezTo>
                  <a:cubicBezTo>
                    <a:pt x="80" y="2407"/>
                    <a:pt x="0" y="2487"/>
                    <a:pt x="0" y="2600"/>
                  </a:cubicBezTo>
                  <a:cubicBezTo>
                    <a:pt x="0" y="2728"/>
                    <a:pt x="80" y="2808"/>
                    <a:pt x="193" y="2808"/>
                  </a:cubicBezTo>
                  <a:cubicBezTo>
                    <a:pt x="1428" y="2808"/>
                    <a:pt x="2407" y="3803"/>
                    <a:pt x="2407" y="5006"/>
                  </a:cubicBezTo>
                  <a:cubicBezTo>
                    <a:pt x="2407" y="5134"/>
                    <a:pt x="2487" y="5215"/>
                    <a:pt x="2599" y="5215"/>
                  </a:cubicBezTo>
                  <a:cubicBezTo>
                    <a:pt x="2728" y="5215"/>
                    <a:pt x="2808" y="5134"/>
                    <a:pt x="2808" y="5006"/>
                  </a:cubicBezTo>
                  <a:cubicBezTo>
                    <a:pt x="2808" y="3787"/>
                    <a:pt x="3802" y="2808"/>
                    <a:pt x="5006" y="2808"/>
                  </a:cubicBezTo>
                  <a:cubicBezTo>
                    <a:pt x="5134" y="2808"/>
                    <a:pt x="5214" y="2728"/>
                    <a:pt x="5214" y="2600"/>
                  </a:cubicBezTo>
                  <a:cubicBezTo>
                    <a:pt x="5214" y="2487"/>
                    <a:pt x="5118" y="2407"/>
                    <a:pt x="5006" y="2407"/>
                  </a:cubicBezTo>
                  <a:cubicBezTo>
                    <a:pt x="3786" y="2407"/>
                    <a:pt x="2808" y="1396"/>
                    <a:pt x="2808" y="193"/>
                  </a:cubicBezTo>
                  <a:cubicBezTo>
                    <a:pt x="2808" y="81"/>
                    <a:pt x="2728" y="1"/>
                    <a:pt x="2599"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2"/>
            <p:cNvSpPr/>
            <p:nvPr/>
          </p:nvSpPr>
          <p:spPr>
            <a:xfrm>
              <a:off x="1876950" y="1708575"/>
              <a:ext cx="108325" cy="108300"/>
            </a:xfrm>
            <a:custGeom>
              <a:avLst/>
              <a:gdLst/>
              <a:ahLst/>
              <a:cxnLst/>
              <a:rect l="l" t="t" r="r" b="b"/>
              <a:pathLst>
                <a:path w="4333" h="4332" extrusionOk="0">
                  <a:moveTo>
                    <a:pt x="2166" y="1123"/>
                  </a:moveTo>
                  <a:cubicBezTo>
                    <a:pt x="2391" y="1588"/>
                    <a:pt x="2760" y="1957"/>
                    <a:pt x="3209" y="2166"/>
                  </a:cubicBezTo>
                  <a:cubicBezTo>
                    <a:pt x="2760" y="2374"/>
                    <a:pt x="2375" y="2743"/>
                    <a:pt x="2166" y="3209"/>
                  </a:cubicBezTo>
                  <a:cubicBezTo>
                    <a:pt x="1958" y="2743"/>
                    <a:pt x="1589" y="2358"/>
                    <a:pt x="1124" y="2166"/>
                  </a:cubicBezTo>
                  <a:cubicBezTo>
                    <a:pt x="1573" y="1941"/>
                    <a:pt x="1958" y="1588"/>
                    <a:pt x="2166" y="1123"/>
                  </a:cubicBezTo>
                  <a:close/>
                  <a:moveTo>
                    <a:pt x="2166" y="0"/>
                  </a:moveTo>
                  <a:cubicBezTo>
                    <a:pt x="2054" y="0"/>
                    <a:pt x="1974" y="80"/>
                    <a:pt x="1974" y="193"/>
                  </a:cubicBezTo>
                  <a:cubicBezTo>
                    <a:pt x="1974" y="1155"/>
                    <a:pt x="1188" y="1957"/>
                    <a:pt x="209" y="1957"/>
                  </a:cubicBezTo>
                  <a:cubicBezTo>
                    <a:pt x="81" y="1957"/>
                    <a:pt x="1" y="2038"/>
                    <a:pt x="1" y="2166"/>
                  </a:cubicBezTo>
                  <a:cubicBezTo>
                    <a:pt x="1" y="2278"/>
                    <a:pt x="81" y="2358"/>
                    <a:pt x="209" y="2358"/>
                  </a:cubicBezTo>
                  <a:cubicBezTo>
                    <a:pt x="1172" y="2358"/>
                    <a:pt x="1974" y="3145"/>
                    <a:pt x="1974" y="4123"/>
                  </a:cubicBezTo>
                  <a:cubicBezTo>
                    <a:pt x="1974" y="4252"/>
                    <a:pt x="2054" y="4332"/>
                    <a:pt x="2166" y="4332"/>
                  </a:cubicBezTo>
                  <a:cubicBezTo>
                    <a:pt x="2295" y="4332"/>
                    <a:pt x="2375" y="4252"/>
                    <a:pt x="2375" y="4123"/>
                  </a:cubicBezTo>
                  <a:cubicBezTo>
                    <a:pt x="2375" y="3161"/>
                    <a:pt x="3161" y="2358"/>
                    <a:pt x="4140" y="2358"/>
                  </a:cubicBezTo>
                  <a:cubicBezTo>
                    <a:pt x="4252" y="2358"/>
                    <a:pt x="4332" y="2278"/>
                    <a:pt x="4332" y="2166"/>
                  </a:cubicBezTo>
                  <a:cubicBezTo>
                    <a:pt x="4332" y="2038"/>
                    <a:pt x="4252" y="1957"/>
                    <a:pt x="4140" y="1957"/>
                  </a:cubicBezTo>
                  <a:cubicBezTo>
                    <a:pt x="3177" y="1957"/>
                    <a:pt x="2375" y="1171"/>
                    <a:pt x="2375" y="193"/>
                  </a:cubicBezTo>
                  <a:cubicBezTo>
                    <a:pt x="2375" y="80"/>
                    <a:pt x="2295" y="0"/>
                    <a:pt x="216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2"/>
            <p:cNvSpPr/>
            <p:nvPr/>
          </p:nvSpPr>
          <p:spPr>
            <a:xfrm>
              <a:off x="235300" y="1249325"/>
              <a:ext cx="253925" cy="318875"/>
            </a:xfrm>
            <a:custGeom>
              <a:avLst/>
              <a:gdLst/>
              <a:ahLst/>
              <a:cxnLst/>
              <a:rect l="l" t="t" r="r" b="b"/>
              <a:pathLst>
                <a:path w="10157" h="12755" extrusionOk="0">
                  <a:moveTo>
                    <a:pt x="3787" y="0"/>
                  </a:moveTo>
                  <a:cubicBezTo>
                    <a:pt x="3659" y="0"/>
                    <a:pt x="3578" y="81"/>
                    <a:pt x="3578" y="193"/>
                  </a:cubicBezTo>
                  <a:cubicBezTo>
                    <a:pt x="3578" y="2647"/>
                    <a:pt x="2102" y="4749"/>
                    <a:pt x="1" y="5680"/>
                  </a:cubicBezTo>
                  <a:lnTo>
                    <a:pt x="1" y="6113"/>
                  </a:lnTo>
                  <a:cubicBezTo>
                    <a:pt x="1846" y="5375"/>
                    <a:pt x="3258" y="3771"/>
                    <a:pt x="3787" y="1797"/>
                  </a:cubicBezTo>
                  <a:cubicBezTo>
                    <a:pt x="4365" y="4043"/>
                    <a:pt x="6129" y="5808"/>
                    <a:pt x="8359" y="6370"/>
                  </a:cubicBezTo>
                  <a:cubicBezTo>
                    <a:pt x="6113" y="6963"/>
                    <a:pt x="4348" y="8728"/>
                    <a:pt x="3787" y="10942"/>
                  </a:cubicBezTo>
                  <a:cubicBezTo>
                    <a:pt x="3290" y="8985"/>
                    <a:pt x="1862" y="7380"/>
                    <a:pt x="1" y="6642"/>
                  </a:cubicBezTo>
                  <a:lnTo>
                    <a:pt x="1" y="7075"/>
                  </a:lnTo>
                  <a:cubicBezTo>
                    <a:pt x="2102" y="8006"/>
                    <a:pt x="3578" y="10108"/>
                    <a:pt x="3578" y="12546"/>
                  </a:cubicBezTo>
                  <a:cubicBezTo>
                    <a:pt x="3578" y="12675"/>
                    <a:pt x="3659" y="12755"/>
                    <a:pt x="3787" y="12755"/>
                  </a:cubicBezTo>
                  <a:cubicBezTo>
                    <a:pt x="3899" y="12755"/>
                    <a:pt x="3979" y="12675"/>
                    <a:pt x="3979" y="12546"/>
                  </a:cubicBezTo>
                  <a:cubicBezTo>
                    <a:pt x="3979" y="9257"/>
                    <a:pt x="6675" y="6578"/>
                    <a:pt x="9964" y="6578"/>
                  </a:cubicBezTo>
                  <a:cubicBezTo>
                    <a:pt x="10076" y="6578"/>
                    <a:pt x="10156" y="6498"/>
                    <a:pt x="10156" y="6370"/>
                  </a:cubicBezTo>
                  <a:cubicBezTo>
                    <a:pt x="10156" y="6257"/>
                    <a:pt x="10076" y="6177"/>
                    <a:pt x="9964" y="6177"/>
                  </a:cubicBezTo>
                  <a:cubicBezTo>
                    <a:pt x="6675" y="6177"/>
                    <a:pt x="3979" y="3482"/>
                    <a:pt x="3979" y="193"/>
                  </a:cubicBezTo>
                  <a:cubicBezTo>
                    <a:pt x="3979" y="81"/>
                    <a:pt x="3899" y="0"/>
                    <a:pt x="3787"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2"/>
            <p:cNvSpPr/>
            <p:nvPr/>
          </p:nvSpPr>
          <p:spPr>
            <a:xfrm>
              <a:off x="410575" y="1001450"/>
              <a:ext cx="58175" cy="58175"/>
            </a:xfrm>
            <a:custGeom>
              <a:avLst/>
              <a:gdLst/>
              <a:ahLst/>
              <a:cxnLst/>
              <a:rect l="l" t="t" r="r" b="b"/>
              <a:pathLst>
                <a:path w="2327" h="2327" extrusionOk="0">
                  <a:moveTo>
                    <a:pt x="1172" y="434"/>
                  </a:moveTo>
                  <a:cubicBezTo>
                    <a:pt x="1589" y="434"/>
                    <a:pt x="1926" y="771"/>
                    <a:pt x="1926" y="1188"/>
                  </a:cubicBezTo>
                  <a:cubicBezTo>
                    <a:pt x="1926" y="1605"/>
                    <a:pt x="1589" y="1958"/>
                    <a:pt x="1172" y="1958"/>
                  </a:cubicBezTo>
                  <a:cubicBezTo>
                    <a:pt x="739" y="1958"/>
                    <a:pt x="402" y="1605"/>
                    <a:pt x="402" y="1188"/>
                  </a:cubicBezTo>
                  <a:cubicBezTo>
                    <a:pt x="402" y="771"/>
                    <a:pt x="739" y="434"/>
                    <a:pt x="1172" y="434"/>
                  </a:cubicBezTo>
                  <a:close/>
                  <a:moveTo>
                    <a:pt x="1172" y="0"/>
                  </a:moveTo>
                  <a:cubicBezTo>
                    <a:pt x="530" y="0"/>
                    <a:pt x="1" y="530"/>
                    <a:pt x="1" y="1172"/>
                  </a:cubicBezTo>
                  <a:cubicBezTo>
                    <a:pt x="1" y="1813"/>
                    <a:pt x="530" y="2327"/>
                    <a:pt x="1172" y="2327"/>
                  </a:cubicBezTo>
                  <a:cubicBezTo>
                    <a:pt x="1814" y="2327"/>
                    <a:pt x="2327" y="1813"/>
                    <a:pt x="2327" y="1172"/>
                  </a:cubicBezTo>
                  <a:cubicBezTo>
                    <a:pt x="2327" y="530"/>
                    <a:pt x="1814" y="0"/>
                    <a:pt x="1172"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2"/>
            <p:cNvSpPr/>
            <p:nvPr/>
          </p:nvSpPr>
          <p:spPr>
            <a:xfrm>
              <a:off x="1268100" y="1294250"/>
              <a:ext cx="46550" cy="83450"/>
            </a:xfrm>
            <a:custGeom>
              <a:avLst/>
              <a:gdLst/>
              <a:ahLst/>
              <a:cxnLst/>
              <a:rect l="l" t="t" r="r" b="b"/>
              <a:pathLst>
                <a:path w="1862" h="3338" extrusionOk="0">
                  <a:moveTo>
                    <a:pt x="899" y="674"/>
                  </a:moveTo>
                  <a:lnTo>
                    <a:pt x="899" y="1444"/>
                  </a:lnTo>
                  <a:lnTo>
                    <a:pt x="883" y="1444"/>
                  </a:lnTo>
                  <a:cubicBezTo>
                    <a:pt x="739" y="1412"/>
                    <a:pt x="642" y="1348"/>
                    <a:pt x="578" y="1284"/>
                  </a:cubicBezTo>
                  <a:cubicBezTo>
                    <a:pt x="498" y="1236"/>
                    <a:pt x="482" y="1155"/>
                    <a:pt x="482" y="1027"/>
                  </a:cubicBezTo>
                  <a:cubicBezTo>
                    <a:pt x="482" y="915"/>
                    <a:pt x="514" y="834"/>
                    <a:pt x="594" y="770"/>
                  </a:cubicBezTo>
                  <a:cubicBezTo>
                    <a:pt x="674" y="706"/>
                    <a:pt x="771" y="674"/>
                    <a:pt x="899" y="674"/>
                  </a:cubicBezTo>
                  <a:close/>
                  <a:moveTo>
                    <a:pt x="995" y="1877"/>
                  </a:moveTo>
                  <a:cubicBezTo>
                    <a:pt x="1140" y="1909"/>
                    <a:pt x="1236" y="1974"/>
                    <a:pt x="1316" y="2038"/>
                  </a:cubicBezTo>
                  <a:cubicBezTo>
                    <a:pt x="1396" y="2086"/>
                    <a:pt x="1445" y="2198"/>
                    <a:pt x="1445" y="2294"/>
                  </a:cubicBezTo>
                  <a:cubicBezTo>
                    <a:pt x="1445" y="2439"/>
                    <a:pt x="1396" y="2519"/>
                    <a:pt x="1316" y="2599"/>
                  </a:cubicBezTo>
                  <a:cubicBezTo>
                    <a:pt x="1236" y="2679"/>
                    <a:pt x="1140" y="2695"/>
                    <a:pt x="995" y="2695"/>
                  </a:cubicBezTo>
                  <a:lnTo>
                    <a:pt x="995" y="1877"/>
                  </a:lnTo>
                  <a:close/>
                  <a:moveTo>
                    <a:pt x="883" y="0"/>
                  </a:moveTo>
                  <a:lnTo>
                    <a:pt x="883" y="321"/>
                  </a:lnTo>
                  <a:cubicBezTo>
                    <a:pt x="690" y="321"/>
                    <a:pt x="562" y="353"/>
                    <a:pt x="418" y="401"/>
                  </a:cubicBezTo>
                  <a:cubicBezTo>
                    <a:pt x="273" y="465"/>
                    <a:pt x="177" y="546"/>
                    <a:pt x="113" y="674"/>
                  </a:cubicBezTo>
                  <a:cubicBezTo>
                    <a:pt x="33" y="770"/>
                    <a:pt x="1" y="915"/>
                    <a:pt x="1" y="1027"/>
                  </a:cubicBezTo>
                  <a:cubicBezTo>
                    <a:pt x="1" y="1203"/>
                    <a:pt x="33" y="1332"/>
                    <a:pt x="113" y="1444"/>
                  </a:cubicBezTo>
                  <a:cubicBezTo>
                    <a:pt x="193" y="1556"/>
                    <a:pt x="289" y="1637"/>
                    <a:pt x="402" y="1669"/>
                  </a:cubicBezTo>
                  <a:cubicBezTo>
                    <a:pt x="498" y="1717"/>
                    <a:pt x="658" y="1765"/>
                    <a:pt x="851" y="1829"/>
                  </a:cubicBezTo>
                  <a:lnTo>
                    <a:pt x="851" y="2679"/>
                  </a:lnTo>
                  <a:cubicBezTo>
                    <a:pt x="739" y="2647"/>
                    <a:pt x="642" y="2615"/>
                    <a:pt x="578" y="2535"/>
                  </a:cubicBezTo>
                  <a:cubicBezTo>
                    <a:pt x="514" y="2455"/>
                    <a:pt x="450" y="2375"/>
                    <a:pt x="450" y="2278"/>
                  </a:cubicBezTo>
                  <a:lnTo>
                    <a:pt x="1" y="2278"/>
                  </a:lnTo>
                  <a:cubicBezTo>
                    <a:pt x="17" y="2471"/>
                    <a:pt x="97" y="2647"/>
                    <a:pt x="257" y="2792"/>
                  </a:cubicBezTo>
                  <a:cubicBezTo>
                    <a:pt x="418" y="2936"/>
                    <a:pt x="610" y="3016"/>
                    <a:pt x="851" y="3032"/>
                  </a:cubicBezTo>
                  <a:lnTo>
                    <a:pt x="851" y="3337"/>
                  </a:lnTo>
                  <a:lnTo>
                    <a:pt x="979" y="3337"/>
                  </a:lnTo>
                  <a:lnTo>
                    <a:pt x="979" y="3032"/>
                  </a:lnTo>
                  <a:cubicBezTo>
                    <a:pt x="1172" y="3032"/>
                    <a:pt x="1332" y="3000"/>
                    <a:pt x="1461" y="2936"/>
                  </a:cubicBezTo>
                  <a:cubicBezTo>
                    <a:pt x="1605" y="2872"/>
                    <a:pt x="1701" y="2776"/>
                    <a:pt x="1765" y="2679"/>
                  </a:cubicBezTo>
                  <a:cubicBezTo>
                    <a:pt x="1814" y="2551"/>
                    <a:pt x="1862" y="2439"/>
                    <a:pt x="1862" y="2310"/>
                  </a:cubicBezTo>
                  <a:cubicBezTo>
                    <a:pt x="1862" y="2150"/>
                    <a:pt x="1814" y="2006"/>
                    <a:pt x="1733" y="1909"/>
                  </a:cubicBezTo>
                  <a:cubicBezTo>
                    <a:pt x="1653" y="1813"/>
                    <a:pt x="1621" y="1733"/>
                    <a:pt x="1493" y="1669"/>
                  </a:cubicBezTo>
                  <a:cubicBezTo>
                    <a:pt x="1396" y="1637"/>
                    <a:pt x="1236" y="1572"/>
                    <a:pt x="1076" y="1508"/>
                  </a:cubicBezTo>
                  <a:lnTo>
                    <a:pt x="995" y="1492"/>
                  </a:lnTo>
                  <a:lnTo>
                    <a:pt x="995" y="674"/>
                  </a:lnTo>
                  <a:cubicBezTo>
                    <a:pt x="1092" y="690"/>
                    <a:pt x="1204" y="722"/>
                    <a:pt x="1252" y="786"/>
                  </a:cubicBezTo>
                  <a:cubicBezTo>
                    <a:pt x="1316" y="850"/>
                    <a:pt x="1364" y="931"/>
                    <a:pt x="1380" y="1027"/>
                  </a:cubicBezTo>
                  <a:lnTo>
                    <a:pt x="1846" y="1027"/>
                  </a:lnTo>
                  <a:cubicBezTo>
                    <a:pt x="1814" y="834"/>
                    <a:pt x="1733" y="674"/>
                    <a:pt x="1573" y="546"/>
                  </a:cubicBezTo>
                  <a:cubicBezTo>
                    <a:pt x="1445" y="433"/>
                    <a:pt x="1236" y="353"/>
                    <a:pt x="995" y="321"/>
                  </a:cubicBezTo>
                  <a:lnTo>
                    <a:pt x="995" y="0"/>
                  </a:ln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2"/>
            <p:cNvSpPr/>
            <p:nvPr/>
          </p:nvSpPr>
          <p:spPr>
            <a:xfrm>
              <a:off x="1220375" y="1265375"/>
              <a:ext cx="143200" cy="143200"/>
            </a:xfrm>
            <a:custGeom>
              <a:avLst/>
              <a:gdLst/>
              <a:ahLst/>
              <a:cxnLst/>
              <a:rect l="l" t="t" r="r" b="b"/>
              <a:pathLst>
                <a:path w="5728" h="5728" extrusionOk="0">
                  <a:moveTo>
                    <a:pt x="2872" y="401"/>
                  </a:moveTo>
                  <a:cubicBezTo>
                    <a:pt x="4236" y="401"/>
                    <a:pt x="5327" y="1508"/>
                    <a:pt x="5327" y="2872"/>
                  </a:cubicBezTo>
                  <a:cubicBezTo>
                    <a:pt x="5327" y="4236"/>
                    <a:pt x="4236" y="5326"/>
                    <a:pt x="2872" y="5326"/>
                  </a:cubicBezTo>
                  <a:cubicBezTo>
                    <a:pt x="1492" y="5326"/>
                    <a:pt x="402" y="4236"/>
                    <a:pt x="402" y="2872"/>
                  </a:cubicBezTo>
                  <a:cubicBezTo>
                    <a:pt x="402" y="1508"/>
                    <a:pt x="1492" y="401"/>
                    <a:pt x="2872" y="401"/>
                  </a:cubicBezTo>
                  <a:close/>
                  <a:moveTo>
                    <a:pt x="2872" y="0"/>
                  </a:moveTo>
                  <a:cubicBezTo>
                    <a:pt x="1284" y="0"/>
                    <a:pt x="0" y="1284"/>
                    <a:pt x="0" y="2872"/>
                  </a:cubicBezTo>
                  <a:cubicBezTo>
                    <a:pt x="0" y="4444"/>
                    <a:pt x="1284" y="5728"/>
                    <a:pt x="2872" y="5728"/>
                  </a:cubicBezTo>
                  <a:cubicBezTo>
                    <a:pt x="4444" y="5728"/>
                    <a:pt x="5728" y="4444"/>
                    <a:pt x="5728" y="2872"/>
                  </a:cubicBezTo>
                  <a:cubicBezTo>
                    <a:pt x="5728" y="1284"/>
                    <a:pt x="4444" y="0"/>
                    <a:pt x="2872"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2"/>
            <p:cNvSpPr/>
            <p:nvPr/>
          </p:nvSpPr>
          <p:spPr>
            <a:xfrm>
              <a:off x="1189900" y="1234875"/>
              <a:ext cx="204575" cy="204575"/>
            </a:xfrm>
            <a:custGeom>
              <a:avLst/>
              <a:gdLst/>
              <a:ahLst/>
              <a:cxnLst/>
              <a:rect l="l" t="t" r="r" b="b"/>
              <a:pathLst>
                <a:path w="8183" h="8183" extrusionOk="0">
                  <a:moveTo>
                    <a:pt x="4091" y="402"/>
                  </a:moveTo>
                  <a:cubicBezTo>
                    <a:pt x="6113" y="402"/>
                    <a:pt x="7781" y="2054"/>
                    <a:pt x="7781" y="4092"/>
                  </a:cubicBezTo>
                  <a:cubicBezTo>
                    <a:pt x="7781" y="6113"/>
                    <a:pt x="6129" y="7782"/>
                    <a:pt x="4091" y="7782"/>
                  </a:cubicBezTo>
                  <a:cubicBezTo>
                    <a:pt x="2038" y="7782"/>
                    <a:pt x="401" y="6113"/>
                    <a:pt x="401" y="4092"/>
                  </a:cubicBezTo>
                  <a:cubicBezTo>
                    <a:pt x="401" y="2054"/>
                    <a:pt x="2054" y="402"/>
                    <a:pt x="4091" y="402"/>
                  </a:cubicBezTo>
                  <a:close/>
                  <a:moveTo>
                    <a:pt x="4091" y="1"/>
                  </a:moveTo>
                  <a:cubicBezTo>
                    <a:pt x="1813" y="1"/>
                    <a:pt x="0" y="1846"/>
                    <a:pt x="0" y="4092"/>
                  </a:cubicBezTo>
                  <a:cubicBezTo>
                    <a:pt x="0" y="6338"/>
                    <a:pt x="1829" y="8183"/>
                    <a:pt x="4091" y="8183"/>
                  </a:cubicBezTo>
                  <a:cubicBezTo>
                    <a:pt x="6337" y="8183"/>
                    <a:pt x="8182" y="6338"/>
                    <a:pt x="8182" y="4092"/>
                  </a:cubicBezTo>
                  <a:cubicBezTo>
                    <a:pt x="8182" y="1846"/>
                    <a:pt x="6353" y="1"/>
                    <a:pt x="4091"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2"/>
            <p:cNvSpPr/>
            <p:nvPr/>
          </p:nvSpPr>
          <p:spPr>
            <a:xfrm>
              <a:off x="1034675" y="1179125"/>
              <a:ext cx="513400" cy="435200"/>
            </a:xfrm>
            <a:custGeom>
              <a:avLst/>
              <a:gdLst/>
              <a:ahLst/>
              <a:cxnLst/>
              <a:rect l="l" t="t" r="r" b="b"/>
              <a:pathLst>
                <a:path w="20536" h="17408" extrusionOk="0">
                  <a:moveTo>
                    <a:pt x="17119" y="402"/>
                  </a:moveTo>
                  <a:cubicBezTo>
                    <a:pt x="18803" y="402"/>
                    <a:pt x="20151" y="1765"/>
                    <a:pt x="20151" y="3450"/>
                  </a:cubicBezTo>
                  <a:lnTo>
                    <a:pt x="20151" y="11488"/>
                  </a:lnTo>
                  <a:lnTo>
                    <a:pt x="433" y="11488"/>
                  </a:lnTo>
                  <a:lnTo>
                    <a:pt x="433" y="3450"/>
                  </a:lnTo>
                  <a:cubicBezTo>
                    <a:pt x="433" y="1765"/>
                    <a:pt x="1797" y="402"/>
                    <a:pt x="3482" y="402"/>
                  </a:cubicBezTo>
                  <a:close/>
                  <a:moveTo>
                    <a:pt x="20135" y="11905"/>
                  </a:moveTo>
                  <a:cubicBezTo>
                    <a:pt x="20103" y="13557"/>
                    <a:pt x="18739" y="14857"/>
                    <a:pt x="17087" y="14857"/>
                  </a:cubicBezTo>
                  <a:lnTo>
                    <a:pt x="3482" y="14857"/>
                  </a:lnTo>
                  <a:cubicBezTo>
                    <a:pt x="1829" y="14857"/>
                    <a:pt x="482" y="13541"/>
                    <a:pt x="433" y="11905"/>
                  </a:cubicBezTo>
                  <a:close/>
                  <a:moveTo>
                    <a:pt x="12354" y="15258"/>
                  </a:moveTo>
                  <a:lnTo>
                    <a:pt x="12354" y="16878"/>
                  </a:lnTo>
                  <a:lnTo>
                    <a:pt x="8247" y="16878"/>
                  </a:lnTo>
                  <a:lnTo>
                    <a:pt x="8247" y="15258"/>
                  </a:lnTo>
                  <a:close/>
                  <a:moveTo>
                    <a:pt x="3450" y="1"/>
                  </a:moveTo>
                  <a:cubicBezTo>
                    <a:pt x="1557" y="1"/>
                    <a:pt x="0" y="1541"/>
                    <a:pt x="0" y="3450"/>
                  </a:cubicBezTo>
                  <a:lnTo>
                    <a:pt x="0" y="11809"/>
                  </a:lnTo>
                  <a:cubicBezTo>
                    <a:pt x="0" y="13718"/>
                    <a:pt x="1557" y="15258"/>
                    <a:pt x="3450" y="15258"/>
                  </a:cubicBezTo>
                  <a:lnTo>
                    <a:pt x="7846" y="15258"/>
                  </a:lnTo>
                  <a:lnTo>
                    <a:pt x="7846" y="17007"/>
                  </a:lnTo>
                  <a:lnTo>
                    <a:pt x="6402" y="17007"/>
                  </a:lnTo>
                  <a:cubicBezTo>
                    <a:pt x="6289" y="17007"/>
                    <a:pt x="6209" y="17087"/>
                    <a:pt x="6209" y="17199"/>
                  </a:cubicBezTo>
                  <a:cubicBezTo>
                    <a:pt x="6209" y="17328"/>
                    <a:pt x="6289" y="17408"/>
                    <a:pt x="6402" y="17408"/>
                  </a:cubicBezTo>
                  <a:lnTo>
                    <a:pt x="14199" y="17408"/>
                  </a:lnTo>
                  <a:cubicBezTo>
                    <a:pt x="14311" y="17408"/>
                    <a:pt x="14391" y="17296"/>
                    <a:pt x="14391" y="17199"/>
                  </a:cubicBezTo>
                  <a:cubicBezTo>
                    <a:pt x="14391" y="17087"/>
                    <a:pt x="14311" y="17007"/>
                    <a:pt x="14183" y="17007"/>
                  </a:cubicBezTo>
                  <a:lnTo>
                    <a:pt x="12739" y="17007"/>
                  </a:lnTo>
                  <a:lnTo>
                    <a:pt x="12739" y="15258"/>
                  </a:lnTo>
                  <a:lnTo>
                    <a:pt x="17087" y="15258"/>
                  </a:lnTo>
                  <a:cubicBezTo>
                    <a:pt x="18996" y="15258"/>
                    <a:pt x="20536" y="13718"/>
                    <a:pt x="20536" y="11809"/>
                  </a:cubicBezTo>
                  <a:lnTo>
                    <a:pt x="20536" y="3450"/>
                  </a:lnTo>
                  <a:cubicBezTo>
                    <a:pt x="20536" y="1541"/>
                    <a:pt x="18996" y="1"/>
                    <a:pt x="17087"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2"/>
            <p:cNvSpPr/>
            <p:nvPr/>
          </p:nvSpPr>
          <p:spPr>
            <a:xfrm>
              <a:off x="1274125" y="1493575"/>
              <a:ext cx="36125" cy="35725"/>
            </a:xfrm>
            <a:custGeom>
              <a:avLst/>
              <a:gdLst/>
              <a:ahLst/>
              <a:cxnLst/>
              <a:rect l="l" t="t" r="r" b="b"/>
              <a:pathLst>
                <a:path w="1445" h="1429" extrusionOk="0">
                  <a:moveTo>
                    <a:pt x="722" y="1"/>
                  </a:moveTo>
                  <a:cubicBezTo>
                    <a:pt x="321" y="1"/>
                    <a:pt x="0" y="306"/>
                    <a:pt x="0" y="707"/>
                  </a:cubicBezTo>
                  <a:cubicBezTo>
                    <a:pt x="0" y="1108"/>
                    <a:pt x="321" y="1429"/>
                    <a:pt x="722" y="1429"/>
                  </a:cubicBezTo>
                  <a:cubicBezTo>
                    <a:pt x="1123" y="1429"/>
                    <a:pt x="1444" y="1108"/>
                    <a:pt x="1444" y="707"/>
                  </a:cubicBezTo>
                  <a:cubicBezTo>
                    <a:pt x="1444" y="306"/>
                    <a:pt x="1123" y="1"/>
                    <a:pt x="722"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2"/>
            <p:cNvSpPr/>
            <p:nvPr/>
          </p:nvSpPr>
          <p:spPr>
            <a:xfrm>
              <a:off x="2066675" y="1476325"/>
              <a:ext cx="289200" cy="237475"/>
            </a:xfrm>
            <a:custGeom>
              <a:avLst/>
              <a:gdLst/>
              <a:ahLst/>
              <a:cxnLst/>
              <a:rect l="l" t="t" r="r" b="b"/>
              <a:pathLst>
                <a:path w="11568" h="9499" extrusionOk="0">
                  <a:moveTo>
                    <a:pt x="7877" y="290"/>
                  </a:moveTo>
                  <a:cubicBezTo>
                    <a:pt x="8519" y="290"/>
                    <a:pt x="9097" y="530"/>
                    <a:pt x="9498" y="947"/>
                  </a:cubicBezTo>
                  <a:cubicBezTo>
                    <a:pt x="9540" y="979"/>
                    <a:pt x="9595" y="1003"/>
                    <a:pt x="9646" y="1003"/>
                  </a:cubicBezTo>
                  <a:cubicBezTo>
                    <a:pt x="9674" y="1003"/>
                    <a:pt x="9700" y="996"/>
                    <a:pt x="9722" y="980"/>
                  </a:cubicBezTo>
                  <a:lnTo>
                    <a:pt x="10332" y="707"/>
                  </a:lnTo>
                  <a:lnTo>
                    <a:pt x="10605" y="578"/>
                  </a:lnTo>
                  <a:lnTo>
                    <a:pt x="10605" y="578"/>
                  </a:lnTo>
                  <a:cubicBezTo>
                    <a:pt x="10428" y="803"/>
                    <a:pt x="10172" y="1060"/>
                    <a:pt x="9979" y="1204"/>
                  </a:cubicBezTo>
                  <a:cubicBezTo>
                    <a:pt x="9947" y="1236"/>
                    <a:pt x="9931" y="1284"/>
                    <a:pt x="9899" y="1316"/>
                  </a:cubicBezTo>
                  <a:lnTo>
                    <a:pt x="9899" y="1365"/>
                  </a:lnTo>
                  <a:cubicBezTo>
                    <a:pt x="9899" y="1429"/>
                    <a:pt x="9899" y="1477"/>
                    <a:pt x="9947" y="1525"/>
                  </a:cubicBezTo>
                  <a:cubicBezTo>
                    <a:pt x="9979" y="1573"/>
                    <a:pt x="10027" y="1605"/>
                    <a:pt x="10091" y="1605"/>
                  </a:cubicBezTo>
                  <a:cubicBezTo>
                    <a:pt x="10091" y="1605"/>
                    <a:pt x="10108" y="1607"/>
                    <a:pt x="10140" y="1607"/>
                  </a:cubicBezTo>
                  <a:cubicBezTo>
                    <a:pt x="10217" y="1607"/>
                    <a:pt x="10383" y="1598"/>
                    <a:pt x="10589" y="1541"/>
                  </a:cubicBezTo>
                  <a:cubicBezTo>
                    <a:pt x="10653" y="1525"/>
                    <a:pt x="10733" y="1509"/>
                    <a:pt x="10829" y="1461"/>
                  </a:cubicBezTo>
                  <a:lnTo>
                    <a:pt x="10829" y="1461"/>
                  </a:lnTo>
                  <a:cubicBezTo>
                    <a:pt x="10749" y="1541"/>
                    <a:pt x="10685" y="1637"/>
                    <a:pt x="10589" y="1718"/>
                  </a:cubicBezTo>
                  <a:cubicBezTo>
                    <a:pt x="10332" y="1990"/>
                    <a:pt x="10172" y="2103"/>
                    <a:pt x="10107" y="2151"/>
                  </a:cubicBezTo>
                  <a:cubicBezTo>
                    <a:pt x="10027" y="2167"/>
                    <a:pt x="9963" y="2247"/>
                    <a:pt x="9963" y="2327"/>
                  </a:cubicBezTo>
                  <a:cubicBezTo>
                    <a:pt x="9867" y="5456"/>
                    <a:pt x="7781" y="8729"/>
                    <a:pt x="4011" y="8921"/>
                  </a:cubicBezTo>
                  <a:cubicBezTo>
                    <a:pt x="3869" y="8937"/>
                    <a:pt x="3727" y="8944"/>
                    <a:pt x="3586" y="8944"/>
                  </a:cubicBezTo>
                  <a:cubicBezTo>
                    <a:pt x="2698" y="8944"/>
                    <a:pt x="1811" y="8649"/>
                    <a:pt x="995" y="8151"/>
                  </a:cubicBezTo>
                  <a:cubicBezTo>
                    <a:pt x="1123" y="8151"/>
                    <a:pt x="1219" y="8167"/>
                    <a:pt x="1348" y="8167"/>
                  </a:cubicBezTo>
                  <a:cubicBezTo>
                    <a:pt x="2118" y="8167"/>
                    <a:pt x="2920" y="7878"/>
                    <a:pt x="3626" y="7349"/>
                  </a:cubicBezTo>
                  <a:cubicBezTo>
                    <a:pt x="3690" y="7301"/>
                    <a:pt x="3706" y="7220"/>
                    <a:pt x="3706" y="7140"/>
                  </a:cubicBezTo>
                  <a:cubicBezTo>
                    <a:pt x="3690" y="7060"/>
                    <a:pt x="3642" y="6996"/>
                    <a:pt x="3562" y="6980"/>
                  </a:cubicBezTo>
                  <a:cubicBezTo>
                    <a:pt x="3080" y="6835"/>
                    <a:pt x="1813" y="6386"/>
                    <a:pt x="1621" y="5761"/>
                  </a:cubicBezTo>
                  <a:lnTo>
                    <a:pt x="2439" y="5744"/>
                  </a:lnTo>
                  <a:cubicBezTo>
                    <a:pt x="2551" y="5744"/>
                    <a:pt x="2615" y="5664"/>
                    <a:pt x="2647" y="5552"/>
                  </a:cubicBezTo>
                  <a:cubicBezTo>
                    <a:pt x="2663" y="5456"/>
                    <a:pt x="2599" y="5375"/>
                    <a:pt x="2503" y="5343"/>
                  </a:cubicBezTo>
                  <a:cubicBezTo>
                    <a:pt x="2503" y="5343"/>
                    <a:pt x="1877" y="5135"/>
                    <a:pt x="1556" y="4862"/>
                  </a:cubicBezTo>
                  <a:cubicBezTo>
                    <a:pt x="1075" y="4429"/>
                    <a:pt x="818" y="3899"/>
                    <a:pt x="786" y="3547"/>
                  </a:cubicBezTo>
                  <a:lnTo>
                    <a:pt x="786" y="3547"/>
                  </a:lnTo>
                  <a:cubicBezTo>
                    <a:pt x="834" y="3579"/>
                    <a:pt x="899" y="3595"/>
                    <a:pt x="979" y="3627"/>
                  </a:cubicBezTo>
                  <a:cubicBezTo>
                    <a:pt x="1248" y="3729"/>
                    <a:pt x="1497" y="3740"/>
                    <a:pt x="1594" y="3740"/>
                  </a:cubicBezTo>
                  <a:cubicBezTo>
                    <a:pt x="1619" y="3740"/>
                    <a:pt x="1633" y="3739"/>
                    <a:pt x="1637" y="3739"/>
                  </a:cubicBezTo>
                  <a:cubicBezTo>
                    <a:pt x="1717" y="3739"/>
                    <a:pt x="1797" y="3675"/>
                    <a:pt x="1829" y="3595"/>
                  </a:cubicBezTo>
                  <a:cubicBezTo>
                    <a:pt x="1845" y="3514"/>
                    <a:pt x="1829" y="3418"/>
                    <a:pt x="1749" y="3370"/>
                  </a:cubicBezTo>
                  <a:cubicBezTo>
                    <a:pt x="1588" y="3258"/>
                    <a:pt x="1123" y="2873"/>
                    <a:pt x="979" y="2504"/>
                  </a:cubicBezTo>
                  <a:cubicBezTo>
                    <a:pt x="786" y="1942"/>
                    <a:pt x="802" y="1268"/>
                    <a:pt x="947" y="867"/>
                  </a:cubicBezTo>
                  <a:lnTo>
                    <a:pt x="947" y="867"/>
                  </a:lnTo>
                  <a:cubicBezTo>
                    <a:pt x="1187" y="1172"/>
                    <a:pt x="1685" y="1653"/>
                    <a:pt x="2808" y="2215"/>
                  </a:cubicBezTo>
                  <a:cubicBezTo>
                    <a:pt x="3786" y="2712"/>
                    <a:pt x="4813" y="3017"/>
                    <a:pt x="5615" y="3049"/>
                  </a:cubicBezTo>
                  <a:cubicBezTo>
                    <a:pt x="5631" y="3065"/>
                    <a:pt x="5680" y="3065"/>
                    <a:pt x="5696" y="3065"/>
                  </a:cubicBezTo>
                  <a:cubicBezTo>
                    <a:pt x="5792" y="3065"/>
                    <a:pt x="5888" y="2969"/>
                    <a:pt x="5888" y="2857"/>
                  </a:cubicBezTo>
                  <a:cubicBezTo>
                    <a:pt x="5888" y="2809"/>
                    <a:pt x="5888" y="2792"/>
                    <a:pt x="5872" y="2744"/>
                  </a:cubicBezTo>
                  <a:cubicBezTo>
                    <a:pt x="5840" y="2584"/>
                    <a:pt x="5792" y="2295"/>
                    <a:pt x="5792" y="2087"/>
                  </a:cubicBezTo>
                  <a:cubicBezTo>
                    <a:pt x="5792" y="1092"/>
                    <a:pt x="6738" y="290"/>
                    <a:pt x="7877" y="290"/>
                  </a:cubicBezTo>
                  <a:close/>
                  <a:moveTo>
                    <a:pt x="7894" y="1"/>
                  </a:moveTo>
                  <a:cubicBezTo>
                    <a:pt x="6514" y="1"/>
                    <a:pt x="5407" y="980"/>
                    <a:pt x="5407" y="2199"/>
                  </a:cubicBezTo>
                  <a:cubicBezTo>
                    <a:pt x="5407" y="2327"/>
                    <a:pt x="5423" y="2552"/>
                    <a:pt x="5455" y="2744"/>
                  </a:cubicBezTo>
                  <a:cubicBezTo>
                    <a:pt x="4749" y="2664"/>
                    <a:pt x="3851" y="2391"/>
                    <a:pt x="3000" y="1958"/>
                  </a:cubicBezTo>
                  <a:cubicBezTo>
                    <a:pt x="1332" y="1124"/>
                    <a:pt x="1155" y="546"/>
                    <a:pt x="1155" y="546"/>
                  </a:cubicBezTo>
                  <a:cubicBezTo>
                    <a:pt x="1139" y="466"/>
                    <a:pt x="1091" y="402"/>
                    <a:pt x="1011" y="386"/>
                  </a:cubicBezTo>
                  <a:cubicBezTo>
                    <a:pt x="993" y="377"/>
                    <a:pt x="973" y="373"/>
                    <a:pt x="952" y="373"/>
                  </a:cubicBezTo>
                  <a:cubicBezTo>
                    <a:pt x="898" y="373"/>
                    <a:pt x="841" y="399"/>
                    <a:pt x="818" y="434"/>
                  </a:cubicBezTo>
                  <a:cubicBezTo>
                    <a:pt x="481" y="803"/>
                    <a:pt x="321" y="1910"/>
                    <a:pt x="642" y="2760"/>
                  </a:cubicBezTo>
                  <a:cubicBezTo>
                    <a:pt x="722" y="2969"/>
                    <a:pt x="834" y="3161"/>
                    <a:pt x="979" y="3322"/>
                  </a:cubicBezTo>
                  <a:cubicBezTo>
                    <a:pt x="834" y="3274"/>
                    <a:pt x="786" y="3226"/>
                    <a:pt x="786" y="3226"/>
                  </a:cubicBezTo>
                  <a:cubicBezTo>
                    <a:pt x="752" y="3203"/>
                    <a:pt x="702" y="3180"/>
                    <a:pt x="653" y="3180"/>
                  </a:cubicBezTo>
                  <a:cubicBezTo>
                    <a:pt x="633" y="3180"/>
                    <a:pt x="613" y="3184"/>
                    <a:pt x="594" y="3194"/>
                  </a:cubicBezTo>
                  <a:cubicBezTo>
                    <a:pt x="546" y="3210"/>
                    <a:pt x="481" y="3242"/>
                    <a:pt x="465" y="3306"/>
                  </a:cubicBezTo>
                  <a:cubicBezTo>
                    <a:pt x="241" y="3835"/>
                    <a:pt x="626" y="4686"/>
                    <a:pt x="1316" y="5311"/>
                  </a:cubicBezTo>
                  <a:cubicBezTo>
                    <a:pt x="1396" y="5392"/>
                    <a:pt x="1508" y="5456"/>
                    <a:pt x="1604" y="5520"/>
                  </a:cubicBezTo>
                  <a:lnTo>
                    <a:pt x="1444" y="5520"/>
                  </a:lnTo>
                  <a:cubicBezTo>
                    <a:pt x="1348" y="5520"/>
                    <a:pt x="1268" y="5600"/>
                    <a:pt x="1235" y="5696"/>
                  </a:cubicBezTo>
                  <a:cubicBezTo>
                    <a:pt x="1187" y="6579"/>
                    <a:pt x="2423" y="7140"/>
                    <a:pt x="3113" y="7381"/>
                  </a:cubicBezTo>
                  <a:cubicBezTo>
                    <a:pt x="2567" y="7718"/>
                    <a:pt x="1990" y="7894"/>
                    <a:pt x="1396" y="7894"/>
                  </a:cubicBezTo>
                  <a:cubicBezTo>
                    <a:pt x="1027" y="7894"/>
                    <a:pt x="642" y="7846"/>
                    <a:pt x="273" y="7734"/>
                  </a:cubicBezTo>
                  <a:cubicBezTo>
                    <a:pt x="260" y="7732"/>
                    <a:pt x="248" y="7731"/>
                    <a:pt x="236" y="7731"/>
                  </a:cubicBezTo>
                  <a:cubicBezTo>
                    <a:pt x="156" y="7731"/>
                    <a:pt x="88" y="7776"/>
                    <a:pt x="32" y="7846"/>
                  </a:cubicBezTo>
                  <a:cubicBezTo>
                    <a:pt x="0" y="7926"/>
                    <a:pt x="16" y="8023"/>
                    <a:pt x="80" y="8087"/>
                  </a:cubicBezTo>
                  <a:cubicBezTo>
                    <a:pt x="1203" y="9001"/>
                    <a:pt x="2519" y="9499"/>
                    <a:pt x="3802" y="9499"/>
                  </a:cubicBezTo>
                  <a:cubicBezTo>
                    <a:pt x="3835" y="9370"/>
                    <a:pt x="3931" y="9370"/>
                    <a:pt x="4011" y="9370"/>
                  </a:cubicBezTo>
                  <a:cubicBezTo>
                    <a:pt x="7974" y="9162"/>
                    <a:pt x="10188" y="5777"/>
                    <a:pt x="10348" y="2504"/>
                  </a:cubicBezTo>
                  <a:cubicBezTo>
                    <a:pt x="10444" y="2440"/>
                    <a:pt x="10605" y="2311"/>
                    <a:pt x="10862" y="2038"/>
                  </a:cubicBezTo>
                  <a:cubicBezTo>
                    <a:pt x="11263" y="1637"/>
                    <a:pt x="11535" y="1188"/>
                    <a:pt x="11535" y="1156"/>
                  </a:cubicBezTo>
                  <a:cubicBezTo>
                    <a:pt x="11567" y="1076"/>
                    <a:pt x="11551" y="996"/>
                    <a:pt x="11503" y="947"/>
                  </a:cubicBezTo>
                  <a:cubicBezTo>
                    <a:pt x="11482" y="905"/>
                    <a:pt x="11432" y="883"/>
                    <a:pt x="11377" y="883"/>
                  </a:cubicBezTo>
                  <a:cubicBezTo>
                    <a:pt x="11350" y="883"/>
                    <a:pt x="11321" y="889"/>
                    <a:pt x="11295" y="899"/>
                  </a:cubicBezTo>
                  <a:cubicBezTo>
                    <a:pt x="11166" y="947"/>
                    <a:pt x="10910" y="1060"/>
                    <a:pt x="10701" y="1140"/>
                  </a:cubicBezTo>
                  <a:cubicBezTo>
                    <a:pt x="10926" y="915"/>
                    <a:pt x="11134" y="659"/>
                    <a:pt x="11182" y="482"/>
                  </a:cubicBezTo>
                  <a:cubicBezTo>
                    <a:pt x="11231" y="386"/>
                    <a:pt x="11214" y="274"/>
                    <a:pt x="11166" y="193"/>
                  </a:cubicBezTo>
                  <a:cubicBezTo>
                    <a:pt x="11166" y="177"/>
                    <a:pt x="11150" y="177"/>
                    <a:pt x="11134" y="161"/>
                  </a:cubicBezTo>
                  <a:lnTo>
                    <a:pt x="11102" y="161"/>
                  </a:lnTo>
                  <a:lnTo>
                    <a:pt x="11086" y="145"/>
                  </a:lnTo>
                  <a:lnTo>
                    <a:pt x="10926" y="145"/>
                  </a:lnTo>
                  <a:lnTo>
                    <a:pt x="10188" y="466"/>
                  </a:lnTo>
                  <a:lnTo>
                    <a:pt x="9706" y="675"/>
                  </a:lnTo>
                  <a:cubicBezTo>
                    <a:pt x="9241" y="242"/>
                    <a:pt x="8583" y="1"/>
                    <a:pt x="7894"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2"/>
            <p:cNvSpPr/>
            <p:nvPr/>
          </p:nvSpPr>
          <p:spPr>
            <a:xfrm>
              <a:off x="682925" y="858250"/>
              <a:ext cx="321700" cy="218625"/>
            </a:xfrm>
            <a:custGeom>
              <a:avLst/>
              <a:gdLst/>
              <a:ahLst/>
              <a:cxnLst/>
              <a:rect l="l" t="t" r="r" b="b"/>
              <a:pathLst>
                <a:path w="12868" h="8745" extrusionOk="0">
                  <a:moveTo>
                    <a:pt x="12033" y="1"/>
                  </a:moveTo>
                  <a:cubicBezTo>
                    <a:pt x="12322" y="691"/>
                    <a:pt x="12498" y="1477"/>
                    <a:pt x="12498" y="2295"/>
                  </a:cubicBezTo>
                  <a:cubicBezTo>
                    <a:pt x="12498" y="5632"/>
                    <a:pt x="9787" y="8344"/>
                    <a:pt x="6450" y="8344"/>
                  </a:cubicBezTo>
                  <a:cubicBezTo>
                    <a:pt x="5407" y="8344"/>
                    <a:pt x="4364" y="8055"/>
                    <a:pt x="3450" y="7541"/>
                  </a:cubicBezTo>
                  <a:cubicBezTo>
                    <a:pt x="3401" y="7525"/>
                    <a:pt x="3385" y="7525"/>
                    <a:pt x="3353" y="7525"/>
                  </a:cubicBezTo>
                  <a:cubicBezTo>
                    <a:pt x="3321" y="7525"/>
                    <a:pt x="3305" y="7525"/>
                    <a:pt x="3289" y="7541"/>
                  </a:cubicBezTo>
                  <a:lnTo>
                    <a:pt x="1187" y="8263"/>
                  </a:lnTo>
                  <a:lnTo>
                    <a:pt x="1621" y="6033"/>
                  </a:lnTo>
                  <a:cubicBezTo>
                    <a:pt x="1637" y="5969"/>
                    <a:pt x="1621" y="5921"/>
                    <a:pt x="1588" y="5873"/>
                  </a:cubicBezTo>
                  <a:cubicBezTo>
                    <a:pt x="818" y="4830"/>
                    <a:pt x="417" y="3611"/>
                    <a:pt x="417" y="2327"/>
                  </a:cubicBezTo>
                  <a:cubicBezTo>
                    <a:pt x="417" y="1509"/>
                    <a:pt x="578" y="723"/>
                    <a:pt x="883" y="17"/>
                  </a:cubicBezTo>
                  <a:lnTo>
                    <a:pt x="465" y="17"/>
                  </a:lnTo>
                  <a:cubicBezTo>
                    <a:pt x="177" y="739"/>
                    <a:pt x="32" y="1525"/>
                    <a:pt x="32" y="2327"/>
                  </a:cubicBezTo>
                  <a:cubicBezTo>
                    <a:pt x="0" y="3675"/>
                    <a:pt x="401" y="4958"/>
                    <a:pt x="1187" y="6033"/>
                  </a:cubicBezTo>
                  <a:lnTo>
                    <a:pt x="690" y="8520"/>
                  </a:lnTo>
                  <a:cubicBezTo>
                    <a:pt x="674" y="8600"/>
                    <a:pt x="722" y="8664"/>
                    <a:pt x="754" y="8697"/>
                  </a:cubicBezTo>
                  <a:cubicBezTo>
                    <a:pt x="802" y="8745"/>
                    <a:pt x="834" y="8745"/>
                    <a:pt x="899" y="8745"/>
                  </a:cubicBezTo>
                  <a:cubicBezTo>
                    <a:pt x="915" y="8745"/>
                    <a:pt x="947" y="8745"/>
                    <a:pt x="963" y="8729"/>
                  </a:cubicBezTo>
                  <a:lnTo>
                    <a:pt x="3305" y="7926"/>
                  </a:lnTo>
                  <a:cubicBezTo>
                    <a:pt x="4268" y="8456"/>
                    <a:pt x="5327" y="8745"/>
                    <a:pt x="6434" y="8745"/>
                  </a:cubicBezTo>
                  <a:cubicBezTo>
                    <a:pt x="9979" y="8745"/>
                    <a:pt x="12867" y="5857"/>
                    <a:pt x="12867" y="2295"/>
                  </a:cubicBezTo>
                  <a:cubicBezTo>
                    <a:pt x="12867" y="1477"/>
                    <a:pt x="12707" y="723"/>
                    <a:pt x="12450"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2"/>
            <p:cNvSpPr/>
            <p:nvPr/>
          </p:nvSpPr>
          <p:spPr>
            <a:xfrm>
              <a:off x="742675" y="858675"/>
              <a:ext cx="201375" cy="150425"/>
            </a:xfrm>
            <a:custGeom>
              <a:avLst/>
              <a:gdLst/>
              <a:ahLst/>
              <a:cxnLst/>
              <a:rect l="l" t="t" r="r" b="b"/>
              <a:pathLst>
                <a:path w="8055" h="6017" extrusionOk="0">
                  <a:moveTo>
                    <a:pt x="113" y="0"/>
                  </a:moveTo>
                  <a:cubicBezTo>
                    <a:pt x="1" y="321"/>
                    <a:pt x="33" y="738"/>
                    <a:pt x="177" y="1332"/>
                  </a:cubicBezTo>
                  <a:cubicBezTo>
                    <a:pt x="402" y="2326"/>
                    <a:pt x="1380" y="3417"/>
                    <a:pt x="2327" y="4332"/>
                  </a:cubicBezTo>
                  <a:cubicBezTo>
                    <a:pt x="3338" y="5359"/>
                    <a:pt x="5247" y="6016"/>
                    <a:pt x="6113" y="6016"/>
                  </a:cubicBezTo>
                  <a:cubicBezTo>
                    <a:pt x="6947" y="6016"/>
                    <a:pt x="7509" y="5455"/>
                    <a:pt x="7718" y="5262"/>
                  </a:cubicBezTo>
                  <a:lnTo>
                    <a:pt x="7734" y="5230"/>
                  </a:lnTo>
                  <a:cubicBezTo>
                    <a:pt x="7974" y="4990"/>
                    <a:pt x="8054" y="4364"/>
                    <a:pt x="8054" y="4171"/>
                  </a:cubicBezTo>
                  <a:cubicBezTo>
                    <a:pt x="8054" y="3915"/>
                    <a:pt x="7894" y="3770"/>
                    <a:pt x="7798" y="3722"/>
                  </a:cubicBezTo>
                  <a:cubicBezTo>
                    <a:pt x="7685" y="3674"/>
                    <a:pt x="6562" y="3128"/>
                    <a:pt x="6290" y="2984"/>
                  </a:cubicBezTo>
                  <a:cubicBezTo>
                    <a:pt x="6201" y="2942"/>
                    <a:pt x="6117" y="2925"/>
                    <a:pt x="6040" y="2925"/>
                  </a:cubicBezTo>
                  <a:cubicBezTo>
                    <a:pt x="5823" y="2925"/>
                    <a:pt x="5659" y="3057"/>
                    <a:pt x="5600" y="3128"/>
                  </a:cubicBezTo>
                  <a:cubicBezTo>
                    <a:pt x="5407" y="3385"/>
                    <a:pt x="5070" y="3802"/>
                    <a:pt x="5006" y="3866"/>
                  </a:cubicBezTo>
                  <a:cubicBezTo>
                    <a:pt x="4990" y="3883"/>
                    <a:pt x="4958" y="3883"/>
                    <a:pt x="4942" y="3883"/>
                  </a:cubicBezTo>
                  <a:cubicBezTo>
                    <a:pt x="4782" y="3834"/>
                    <a:pt x="3883" y="3465"/>
                    <a:pt x="3418" y="2984"/>
                  </a:cubicBezTo>
                  <a:cubicBezTo>
                    <a:pt x="2985" y="2551"/>
                    <a:pt x="2712" y="2166"/>
                    <a:pt x="2536" y="1925"/>
                  </a:cubicBezTo>
                  <a:cubicBezTo>
                    <a:pt x="2503" y="1861"/>
                    <a:pt x="2455" y="1829"/>
                    <a:pt x="2439" y="1781"/>
                  </a:cubicBezTo>
                  <a:cubicBezTo>
                    <a:pt x="2375" y="1685"/>
                    <a:pt x="2423" y="1604"/>
                    <a:pt x="2439" y="1588"/>
                  </a:cubicBezTo>
                  <a:cubicBezTo>
                    <a:pt x="2503" y="1524"/>
                    <a:pt x="2776" y="1235"/>
                    <a:pt x="2905" y="1043"/>
                  </a:cubicBezTo>
                  <a:cubicBezTo>
                    <a:pt x="3065" y="802"/>
                    <a:pt x="3017" y="545"/>
                    <a:pt x="2953" y="417"/>
                  </a:cubicBezTo>
                  <a:cubicBezTo>
                    <a:pt x="2953" y="401"/>
                    <a:pt x="2872" y="225"/>
                    <a:pt x="2776" y="0"/>
                  </a:cubicBezTo>
                  <a:lnTo>
                    <a:pt x="2343" y="0"/>
                  </a:lnTo>
                  <a:cubicBezTo>
                    <a:pt x="2439" y="225"/>
                    <a:pt x="2519" y="433"/>
                    <a:pt x="2584" y="578"/>
                  </a:cubicBezTo>
                  <a:cubicBezTo>
                    <a:pt x="2584" y="578"/>
                    <a:pt x="2616" y="722"/>
                    <a:pt x="2536" y="834"/>
                  </a:cubicBezTo>
                  <a:cubicBezTo>
                    <a:pt x="2423" y="1043"/>
                    <a:pt x="2118" y="1348"/>
                    <a:pt x="2118" y="1348"/>
                  </a:cubicBezTo>
                  <a:lnTo>
                    <a:pt x="2102" y="1364"/>
                  </a:lnTo>
                  <a:cubicBezTo>
                    <a:pt x="1990" y="1476"/>
                    <a:pt x="1878" y="1781"/>
                    <a:pt x="2102" y="2070"/>
                  </a:cubicBezTo>
                  <a:cubicBezTo>
                    <a:pt x="2118" y="2102"/>
                    <a:pt x="2150" y="2150"/>
                    <a:pt x="2199" y="2198"/>
                  </a:cubicBezTo>
                  <a:cubicBezTo>
                    <a:pt x="2375" y="2471"/>
                    <a:pt x="2632" y="2840"/>
                    <a:pt x="3113" y="3305"/>
                  </a:cubicBezTo>
                  <a:cubicBezTo>
                    <a:pt x="3707" y="3883"/>
                    <a:pt x="4766" y="4300"/>
                    <a:pt x="4830" y="4316"/>
                  </a:cubicBezTo>
                  <a:cubicBezTo>
                    <a:pt x="4846" y="4316"/>
                    <a:pt x="4846" y="4316"/>
                    <a:pt x="4862" y="4332"/>
                  </a:cubicBezTo>
                  <a:cubicBezTo>
                    <a:pt x="4865" y="4332"/>
                    <a:pt x="4873" y="4332"/>
                    <a:pt x="4887" y="4332"/>
                  </a:cubicBezTo>
                  <a:cubicBezTo>
                    <a:pt x="4956" y="4332"/>
                    <a:pt x="5145" y="4321"/>
                    <a:pt x="5279" y="4187"/>
                  </a:cubicBezTo>
                  <a:cubicBezTo>
                    <a:pt x="5391" y="4091"/>
                    <a:pt x="5824" y="3530"/>
                    <a:pt x="5921" y="3417"/>
                  </a:cubicBezTo>
                  <a:cubicBezTo>
                    <a:pt x="5945" y="3393"/>
                    <a:pt x="5998" y="3359"/>
                    <a:pt x="6072" y="3359"/>
                  </a:cubicBezTo>
                  <a:cubicBezTo>
                    <a:pt x="6095" y="3359"/>
                    <a:pt x="6119" y="3362"/>
                    <a:pt x="6145" y="3369"/>
                  </a:cubicBezTo>
                  <a:cubicBezTo>
                    <a:pt x="6434" y="3497"/>
                    <a:pt x="7637" y="4091"/>
                    <a:pt x="7653" y="4107"/>
                  </a:cubicBezTo>
                  <a:cubicBezTo>
                    <a:pt x="7653" y="4107"/>
                    <a:pt x="7669" y="4139"/>
                    <a:pt x="7669" y="4187"/>
                  </a:cubicBezTo>
                  <a:cubicBezTo>
                    <a:pt x="7669" y="4412"/>
                    <a:pt x="7573" y="4861"/>
                    <a:pt x="7477" y="4973"/>
                  </a:cubicBezTo>
                  <a:lnTo>
                    <a:pt x="7445" y="4990"/>
                  </a:lnTo>
                  <a:cubicBezTo>
                    <a:pt x="7268" y="5166"/>
                    <a:pt x="6803" y="5631"/>
                    <a:pt x="6129" y="5631"/>
                  </a:cubicBezTo>
                  <a:cubicBezTo>
                    <a:pt x="5439" y="5631"/>
                    <a:pt x="3594" y="5038"/>
                    <a:pt x="2632" y="4075"/>
                  </a:cubicBezTo>
                  <a:cubicBezTo>
                    <a:pt x="1749" y="3193"/>
                    <a:pt x="819" y="2150"/>
                    <a:pt x="610" y="1235"/>
                  </a:cubicBezTo>
                  <a:cubicBezTo>
                    <a:pt x="466" y="594"/>
                    <a:pt x="450" y="257"/>
                    <a:pt x="514"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2"/>
            <p:cNvSpPr/>
            <p:nvPr/>
          </p:nvSpPr>
          <p:spPr>
            <a:xfrm>
              <a:off x="1722125" y="863075"/>
              <a:ext cx="416350" cy="384275"/>
            </a:xfrm>
            <a:custGeom>
              <a:avLst/>
              <a:gdLst/>
              <a:ahLst/>
              <a:cxnLst/>
              <a:rect l="l" t="t" r="r" b="b"/>
              <a:pathLst>
                <a:path w="16654" h="15371" extrusionOk="0">
                  <a:moveTo>
                    <a:pt x="11007" y="418"/>
                  </a:moveTo>
                  <a:cubicBezTo>
                    <a:pt x="13894" y="418"/>
                    <a:pt x="16269" y="2776"/>
                    <a:pt x="16269" y="5680"/>
                  </a:cubicBezTo>
                  <a:cubicBezTo>
                    <a:pt x="16253" y="8552"/>
                    <a:pt x="13894" y="10894"/>
                    <a:pt x="11007" y="10894"/>
                  </a:cubicBezTo>
                  <a:cubicBezTo>
                    <a:pt x="10445" y="10894"/>
                    <a:pt x="9884" y="10798"/>
                    <a:pt x="9354" y="10621"/>
                  </a:cubicBezTo>
                  <a:cubicBezTo>
                    <a:pt x="9322" y="10621"/>
                    <a:pt x="9306" y="10589"/>
                    <a:pt x="9274" y="10589"/>
                  </a:cubicBezTo>
                  <a:cubicBezTo>
                    <a:pt x="9194" y="10573"/>
                    <a:pt x="9130" y="10541"/>
                    <a:pt x="9049" y="10509"/>
                  </a:cubicBezTo>
                  <a:cubicBezTo>
                    <a:pt x="9001" y="10493"/>
                    <a:pt x="8985" y="10493"/>
                    <a:pt x="8953" y="10477"/>
                  </a:cubicBezTo>
                  <a:cubicBezTo>
                    <a:pt x="8889" y="10461"/>
                    <a:pt x="8809" y="10413"/>
                    <a:pt x="8744" y="10381"/>
                  </a:cubicBezTo>
                  <a:cubicBezTo>
                    <a:pt x="8728" y="10349"/>
                    <a:pt x="8680" y="10349"/>
                    <a:pt x="8664" y="10332"/>
                  </a:cubicBezTo>
                  <a:cubicBezTo>
                    <a:pt x="8568" y="10300"/>
                    <a:pt x="8488" y="10236"/>
                    <a:pt x="8392" y="10188"/>
                  </a:cubicBezTo>
                  <a:cubicBezTo>
                    <a:pt x="8359" y="10172"/>
                    <a:pt x="8343" y="10172"/>
                    <a:pt x="8311" y="10172"/>
                  </a:cubicBezTo>
                  <a:lnTo>
                    <a:pt x="8263" y="10172"/>
                  </a:lnTo>
                  <a:cubicBezTo>
                    <a:pt x="8247" y="10172"/>
                    <a:pt x="8231" y="10172"/>
                    <a:pt x="8199" y="10188"/>
                  </a:cubicBezTo>
                  <a:lnTo>
                    <a:pt x="6418" y="10814"/>
                  </a:lnTo>
                  <a:lnTo>
                    <a:pt x="6418" y="10814"/>
                  </a:lnTo>
                  <a:lnTo>
                    <a:pt x="6787" y="8905"/>
                  </a:lnTo>
                  <a:cubicBezTo>
                    <a:pt x="6803" y="8856"/>
                    <a:pt x="6787" y="8792"/>
                    <a:pt x="6739" y="8744"/>
                  </a:cubicBezTo>
                  <a:cubicBezTo>
                    <a:pt x="6659" y="8648"/>
                    <a:pt x="6595" y="8552"/>
                    <a:pt x="6514" y="8423"/>
                  </a:cubicBezTo>
                  <a:cubicBezTo>
                    <a:pt x="6498" y="8391"/>
                    <a:pt x="6466" y="8327"/>
                    <a:pt x="6434" y="8295"/>
                  </a:cubicBezTo>
                  <a:cubicBezTo>
                    <a:pt x="6402" y="8231"/>
                    <a:pt x="6354" y="8167"/>
                    <a:pt x="6338" y="8102"/>
                  </a:cubicBezTo>
                  <a:cubicBezTo>
                    <a:pt x="6306" y="8054"/>
                    <a:pt x="6274" y="7990"/>
                    <a:pt x="6242" y="7926"/>
                  </a:cubicBezTo>
                  <a:cubicBezTo>
                    <a:pt x="6226" y="7878"/>
                    <a:pt x="6194" y="7830"/>
                    <a:pt x="6178" y="7782"/>
                  </a:cubicBezTo>
                  <a:cubicBezTo>
                    <a:pt x="6145" y="7701"/>
                    <a:pt x="6113" y="7637"/>
                    <a:pt x="6097" y="7557"/>
                  </a:cubicBezTo>
                  <a:cubicBezTo>
                    <a:pt x="6081" y="7525"/>
                    <a:pt x="6081" y="7477"/>
                    <a:pt x="6065" y="7445"/>
                  </a:cubicBezTo>
                  <a:cubicBezTo>
                    <a:pt x="6033" y="7364"/>
                    <a:pt x="6001" y="7284"/>
                    <a:pt x="5985" y="7204"/>
                  </a:cubicBezTo>
                  <a:cubicBezTo>
                    <a:pt x="5985" y="7188"/>
                    <a:pt x="5953" y="7140"/>
                    <a:pt x="5953" y="7124"/>
                  </a:cubicBezTo>
                  <a:cubicBezTo>
                    <a:pt x="5873" y="6819"/>
                    <a:pt x="5792" y="6498"/>
                    <a:pt x="5776" y="6177"/>
                  </a:cubicBezTo>
                  <a:cubicBezTo>
                    <a:pt x="5760" y="6017"/>
                    <a:pt x="5760" y="5840"/>
                    <a:pt x="5760" y="5680"/>
                  </a:cubicBezTo>
                  <a:cubicBezTo>
                    <a:pt x="5760" y="2792"/>
                    <a:pt x="8103" y="418"/>
                    <a:pt x="11007" y="418"/>
                  </a:cubicBezTo>
                  <a:close/>
                  <a:moveTo>
                    <a:pt x="4750" y="6273"/>
                  </a:moveTo>
                  <a:cubicBezTo>
                    <a:pt x="4974" y="6273"/>
                    <a:pt x="5183" y="6306"/>
                    <a:pt x="5391" y="6322"/>
                  </a:cubicBezTo>
                  <a:lnTo>
                    <a:pt x="5391" y="6386"/>
                  </a:lnTo>
                  <a:cubicBezTo>
                    <a:pt x="5423" y="6466"/>
                    <a:pt x="5423" y="6546"/>
                    <a:pt x="5440" y="6626"/>
                  </a:cubicBezTo>
                  <a:cubicBezTo>
                    <a:pt x="5440" y="6659"/>
                    <a:pt x="5456" y="6707"/>
                    <a:pt x="5456" y="6739"/>
                  </a:cubicBezTo>
                  <a:cubicBezTo>
                    <a:pt x="5472" y="6819"/>
                    <a:pt x="5488" y="6915"/>
                    <a:pt x="5520" y="6995"/>
                  </a:cubicBezTo>
                  <a:cubicBezTo>
                    <a:pt x="5552" y="7204"/>
                    <a:pt x="5632" y="7397"/>
                    <a:pt x="5696" y="7589"/>
                  </a:cubicBezTo>
                  <a:cubicBezTo>
                    <a:pt x="5712" y="7621"/>
                    <a:pt x="5712" y="7637"/>
                    <a:pt x="5728" y="7685"/>
                  </a:cubicBezTo>
                  <a:cubicBezTo>
                    <a:pt x="5760" y="7766"/>
                    <a:pt x="5792" y="7830"/>
                    <a:pt x="5841" y="7910"/>
                  </a:cubicBezTo>
                  <a:cubicBezTo>
                    <a:pt x="5857" y="7958"/>
                    <a:pt x="5873" y="8006"/>
                    <a:pt x="5889" y="8038"/>
                  </a:cubicBezTo>
                  <a:cubicBezTo>
                    <a:pt x="5921" y="8102"/>
                    <a:pt x="5953" y="8167"/>
                    <a:pt x="6001" y="8231"/>
                  </a:cubicBezTo>
                  <a:cubicBezTo>
                    <a:pt x="6033" y="8279"/>
                    <a:pt x="6065" y="8343"/>
                    <a:pt x="6097" y="8407"/>
                  </a:cubicBezTo>
                  <a:cubicBezTo>
                    <a:pt x="6113" y="8439"/>
                    <a:pt x="6161" y="8504"/>
                    <a:pt x="6178" y="8552"/>
                  </a:cubicBezTo>
                  <a:cubicBezTo>
                    <a:pt x="6242" y="8648"/>
                    <a:pt x="6322" y="8760"/>
                    <a:pt x="6370" y="8873"/>
                  </a:cubicBezTo>
                  <a:lnTo>
                    <a:pt x="6370" y="8889"/>
                  </a:lnTo>
                  <a:lnTo>
                    <a:pt x="6081" y="10445"/>
                  </a:lnTo>
                  <a:cubicBezTo>
                    <a:pt x="6033" y="10397"/>
                    <a:pt x="5953" y="10332"/>
                    <a:pt x="5873" y="10332"/>
                  </a:cubicBezTo>
                  <a:cubicBezTo>
                    <a:pt x="5728" y="10332"/>
                    <a:pt x="5616" y="10445"/>
                    <a:pt x="5616" y="10589"/>
                  </a:cubicBezTo>
                  <a:cubicBezTo>
                    <a:pt x="5616" y="10734"/>
                    <a:pt x="5728" y="10846"/>
                    <a:pt x="5873" y="10846"/>
                  </a:cubicBezTo>
                  <a:cubicBezTo>
                    <a:pt x="5937" y="10846"/>
                    <a:pt x="5969" y="10830"/>
                    <a:pt x="6017" y="10814"/>
                  </a:cubicBezTo>
                  <a:lnTo>
                    <a:pt x="6017" y="10814"/>
                  </a:lnTo>
                  <a:lnTo>
                    <a:pt x="5969" y="11054"/>
                  </a:lnTo>
                  <a:cubicBezTo>
                    <a:pt x="5953" y="11135"/>
                    <a:pt x="6001" y="11199"/>
                    <a:pt x="6033" y="11231"/>
                  </a:cubicBezTo>
                  <a:cubicBezTo>
                    <a:pt x="6065" y="11247"/>
                    <a:pt x="6081" y="11247"/>
                    <a:pt x="6097" y="11279"/>
                  </a:cubicBezTo>
                  <a:lnTo>
                    <a:pt x="6178" y="11279"/>
                  </a:lnTo>
                  <a:cubicBezTo>
                    <a:pt x="6194" y="11279"/>
                    <a:pt x="6226" y="11279"/>
                    <a:pt x="6242" y="11247"/>
                  </a:cubicBezTo>
                  <a:lnTo>
                    <a:pt x="8279" y="10557"/>
                  </a:lnTo>
                  <a:lnTo>
                    <a:pt x="8648" y="10734"/>
                  </a:lnTo>
                  <a:cubicBezTo>
                    <a:pt x="8680" y="10750"/>
                    <a:pt x="8728" y="10766"/>
                    <a:pt x="8744" y="10766"/>
                  </a:cubicBezTo>
                  <a:cubicBezTo>
                    <a:pt x="8841" y="10814"/>
                    <a:pt x="8921" y="10846"/>
                    <a:pt x="9033" y="10894"/>
                  </a:cubicBezTo>
                  <a:cubicBezTo>
                    <a:pt x="9049" y="10894"/>
                    <a:pt x="9065" y="10910"/>
                    <a:pt x="9081" y="10910"/>
                  </a:cubicBezTo>
                  <a:cubicBezTo>
                    <a:pt x="9001" y="11760"/>
                    <a:pt x="8728" y="12514"/>
                    <a:pt x="8263" y="13156"/>
                  </a:cubicBezTo>
                  <a:cubicBezTo>
                    <a:pt x="8231" y="13204"/>
                    <a:pt x="8231" y="13268"/>
                    <a:pt x="8231" y="13317"/>
                  </a:cubicBezTo>
                  <a:lnTo>
                    <a:pt x="8520" y="14841"/>
                  </a:lnTo>
                  <a:lnTo>
                    <a:pt x="8520" y="14841"/>
                  </a:lnTo>
                  <a:lnTo>
                    <a:pt x="7076" y="14343"/>
                  </a:lnTo>
                  <a:cubicBezTo>
                    <a:pt x="7056" y="14337"/>
                    <a:pt x="7033" y="14333"/>
                    <a:pt x="7010" y="14333"/>
                  </a:cubicBezTo>
                  <a:cubicBezTo>
                    <a:pt x="6977" y="14333"/>
                    <a:pt x="6944" y="14341"/>
                    <a:pt x="6916" y="14359"/>
                  </a:cubicBezTo>
                  <a:cubicBezTo>
                    <a:pt x="6258" y="14744"/>
                    <a:pt x="5520" y="14937"/>
                    <a:pt x="4750" y="14937"/>
                  </a:cubicBezTo>
                  <a:cubicBezTo>
                    <a:pt x="2375" y="14937"/>
                    <a:pt x="418" y="12996"/>
                    <a:pt x="418" y="10605"/>
                  </a:cubicBezTo>
                  <a:cubicBezTo>
                    <a:pt x="418" y="8231"/>
                    <a:pt x="2359" y="6273"/>
                    <a:pt x="4750" y="6273"/>
                  </a:cubicBezTo>
                  <a:close/>
                  <a:moveTo>
                    <a:pt x="10991" y="0"/>
                  </a:moveTo>
                  <a:cubicBezTo>
                    <a:pt x="7878" y="0"/>
                    <a:pt x="5343" y="2535"/>
                    <a:pt x="5343" y="5664"/>
                  </a:cubicBezTo>
                  <a:cubicBezTo>
                    <a:pt x="5343" y="5760"/>
                    <a:pt x="5343" y="5840"/>
                    <a:pt x="5359" y="5921"/>
                  </a:cubicBezTo>
                  <a:cubicBezTo>
                    <a:pt x="5151" y="5904"/>
                    <a:pt x="4958" y="5888"/>
                    <a:pt x="4734" y="5888"/>
                  </a:cubicBezTo>
                  <a:cubicBezTo>
                    <a:pt x="2135" y="5888"/>
                    <a:pt x="1" y="8006"/>
                    <a:pt x="1" y="10621"/>
                  </a:cubicBezTo>
                  <a:cubicBezTo>
                    <a:pt x="1" y="13220"/>
                    <a:pt x="2135" y="15354"/>
                    <a:pt x="4734" y="15354"/>
                  </a:cubicBezTo>
                  <a:cubicBezTo>
                    <a:pt x="5536" y="15354"/>
                    <a:pt x="6322" y="15145"/>
                    <a:pt x="7028" y="14760"/>
                  </a:cubicBezTo>
                  <a:lnTo>
                    <a:pt x="8712" y="15354"/>
                  </a:lnTo>
                  <a:cubicBezTo>
                    <a:pt x="8728" y="15354"/>
                    <a:pt x="8744" y="15370"/>
                    <a:pt x="8761" y="15370"/>
                  </a:cubicBezTo>
                  <a:cubicBezTo>
                    <a:pt x="8809" y="15370"/>
                    <a:pt x="8873" y="15354"/>
                    <a:pt x="8905" y="15322"/>
                  </a:cubicBezTo>
                  <a:cubicBezTo>
                    <a:pt x="8969" y="15290"/>
                    <a:pt x="8985" y="15210"/>
                    <a:pt x="8969" y="15145"/>
                  </a:cubicBezTo>
                  <a:lnTo>
                    <a:pt x="8632" y="13365"/>
                  </a:lnTo>
                  <a:cubicBezTo>
                    <a:pt x="9081" y="12691"/>
                    <a:pt x="9370" y="11937"/>
                    <a:pt x="9450" y="11119"/>
                  </a:cubicBezTo>
                  <a:cubicBezTo>
                    <a:pt x="9948" y="11247"/>
                    <a:pt x="10477" y="11327"/>
                    <a:pt x="10991" y="11327"/>
                  </a:cubicBezTo>
                  <a:cubicBezTo>
                    <a:pt x="14119" y="11295"/>
                    <a:pt x="16654" y="8776"/>
                    <a:pt x="16654" y="5664"/>
                  </a:cubicBezTo>
                  <a:cubicBezTo>
                    <a:pt x="16654" y="2551"/>
                    <a:pt x="14119" y="0"/>
                    <a:pt x="10991"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2"/>
            <p:cNvSpPr/>
            <p:nvPr/>
          </p:nvSpPr>
          <p:spPr>
            <a:xfrm>
              <a:off x="1926275" y="1037950"/>
              <a:ext cx="142425" cy="10050"/>
            </a:xfrm>
            <a:custGeom>
              <a:avLst/>
              <a:gdLst/>
              <a:ahLst/>
              <a:cxnLst/>
              <a:rect l="l" t="t" r="r" b="b"/>
              <a:pathLst>
                <a:path w="5697" h="402" extrusionOk="0">
                  <a:moveTo>
                    <a:pt x="193" y="0"/>
                  </a:moveTo>
                  <a:cubicBezTo>
                    <a:pt x="81" y="0"/>
                    <a:pt x="1" y="81"/>
                    <a:pt x="1" y="209"/>
                  </a:cubicBezTo>
                  <a:cubicBezTo>
                    <a:pt x="1" y="337"/>
                    <a:pt x="81" y="402"/>
                    <a:pt x="193" y="402"/>
                  </a:cubicBezTo>
                  <a:lnTo>
                    <a:pt x="5488" y="402"/>
                  </a:lnTo>
                  <a:cubicBezTo>
                    <a:pt x="5616" y="402"/>
                    <a:pt x="5696" y="337"/>
                    <a:pt x="5696" y="209"/>
                  </a:cubicBezTo>
                  <a:cubicBezTo>
                    <a:pt x="5696" y="81"/>
                    <a:pt x="5600" y="0"/>
                    <a:pt x="5488"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2"/>
            <p:cNvSpPr/>
            <p:nvPr/>
          </p:nvSpPr>
          <p:spPr>
            <a:xfrm>
              <a:off x="1926275" y="999450"/>
              <a:ext cx="142425" cy="10050"/>
            </a:xfrm>
            <a:custGeom>
              <a:avLst/>
              <a:gdLst/>
              <a:ahLst/>
              <a:cxnLst/>
              <a:rect l="l" t="t" r="r" b="b"/>
              <a:pathLst>
                <a:path w="5697" h="402" extrusionOk="0">
                  <a:moveTo>
                    <a:pt x="193" y="0"/>
                  </a:moveTo>
                  <a:cubicBezTo>
                    <a:pt x="81" y="0"/>
                    <a:pt x="1" y="80"/>
                    <a:pt x="1" y="209"/>
                  </a:cubicBezTo>
                  <a:cubicBezTo>
                    <a:pt x="1" y="321"/>
                    <a:pt x="81" y="401"/>
                    <a:pt x="193" y="401"/>
                  </a:cubicBezTo>
                  <a:lnTo>
                    <a:pt x="5488" y="401"/>
                  </a:lnTo>
                  <a:cubicBezTo>
                    <a:pt x="5616" y="401"/>
                    <a:pt x="5696" y="321"/>
                    <a:pt x="5696" y="209"/>
                  </a:cubicBezTo>
                  <a:cubicBezTo>
                    <a:pt x="5696" y="80"/>
                    <a:pt x="5600" y="0"/>
                    <a:pt x="5488"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2"/>
            <p:cNvSpPr/>
            <p:nvPr/>
          </p:nvSpPr>
          <p:spPr>
            <a:xfrm>
              <a:off x="1926275" y="960550"/>
              <a:ext cx="142425" cy="10050"/>
            </a:xfrm>
            <a:custGeom>
              <a:avLst/>
              <a:gdLst/>
              <a:ahLst/>
              <a:cxnLst/>
              <a:rect l="l" t="t" r="r" b="b"/>
              <a:pathLst>
                <a:path w="5697" h="402" extrusionOk="0">
                  <a:moveTo>
                    <a:pt x="193" y="0"/>
                  </a:moveTo>
                  <a:cubicBezTo>
                    <a:pt x="81" y="0"/>
                    <a:pt x="1" y="80"/>
                    <a:pt x="1" y="193"/>
                  </a:cubicBezTo>
                  <a:cubicBezTo>
                    <a:pt x="1" y="321"/>
                    <a:pt x="81" y="401"/>
                    <a:pt x="193" y="401"/>
                  </a:cubicBezTo>
                  <a:lnTo>
                    <a:pt x="5488" y="401"/>
                  </a:lnTo>
                  <a:cubicBezTo>
                    <a:pt x="5616" y="401"/>
                    <a:pt x="5696" y="321"/>
                    <a:pt x="5696" y="193"/>
                  </a:cubicBezTo>
                  <a:cubicBezTo>
                    <a:pt x="5696" y="80"/>
                    <a:pt x="5600" y="0"/>
                    <a:pt x="5488"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2"/>
            <p:cNvSpPr/>
            <p:nvPr/>
          </p:nvSpPr>
          <p:spPr>
            <a:xfrm>
              <a:off x="1802750" y="1121775"/>
              <a:ext cx="13250" cy="13250"/>
            </a:xfrm>
            <a:custGeom>
              <a:avLst/>
              <a:gdLst/>
              <a:ahLst/>
              <a:cxnLst/>
              <a:rect l="l" t="t" r="r" b="b"/>
              <a:pathLst>
                <a:path w="530" h="530" extrusionOk="0">
                  <a:moveTo>
                    <a:pt x="257" y="1"/>
                  </a:moveTo>
                  <a:cubicBezTo>
                    <a:pt x="129" y="1"/>
                    <a:pt x="1" y="129"/>
                    <a:pt x="1" y="273"/>
                  </a:cubicBezTo>
                  <a:cubicBezTo>
                    <a:pt x="1" y="402"/>
                    <a:pt x="129" y="530"/>
                    <a:pt x="257" y="530"/>
                  </a:cubicBezTo>
                  <a:cubicBezTo>
                    <a:pt x="402" y="530"/>
                    <a:pt x="530" y="402"/>
                    <a:pt x="530" y="273"/>
                  </a:cubicBezTo>
                  <a:cubicBezTo>
                    <a:pt x="530" y="129"/>
                    <a:pt x="402" y="1"/>
                    <a:pt x="257"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2"/>
            <p:cNvSpPr/>
            <p:nvPr/>
          </p:nvSpPr>
          <p:spPr>
            <a:xfrm>
              <a:off x="1834425" y="1121775"/>
              <a:ext cx="13275" cy="13250"/>
            </a:xfrm>
            <a:custGeom>
              <a:avLst/>
              <a:gdLst/>
              <a:ahLst/>
              <a:cxnLst/>
              <a:rect l="l" t="t" r="r" b="b"/>
              <a:pathLst>
                <a:path w="531" h="530" extrusionOk="0">
                  <a:moveTo>
                    <a:pt x="258" y="1"/>
                  </a:moveTo>
                  <a:cubicBezTo>
                    <a:pt x="129" y="1"/>
                    <a:pt x="1" y="129"/>
                    <a:pt x="1" y="273"/>
                  </a:cubicBezTo>
                  <a:cubicBezTo>
                    <a:pt x="1" y="402"/>
                    <a:pt x="129" y="530"/>
                    <a:pt x="258" y="530"/>
                  </a:cubicBezTo>
                  <a:cubicBezTo>
                    <a:pt x="402" y="530"/>
                    <a:pt x="530" y="402"/>
                    <a:pt x="530" y="273"/>
                  </a:cubicBezTo>
                  <a:cubicBezTo>
                    <a:pt x="530" y="129"/>
                    <a:pt x="402" y="1"/>
                    <a:pt x="258"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2"/>
            <p:cNvSpPr/>
            <p:nvPr/>
          </p:nvSpPr>
          <p:spPr>
            <a:xfrm>
              <a:off x="5809600" y="4252250"/>
              <a:ext cx="320100" cy="316875"/>
            </a:xfrm>
            <a:custGeom>
              <a:avLst/>
              <a:gdLst/>
              <a:ahLst/>
              <a:cxnLst/>
              <a:rect l="l" t="t" r="r" b="b"/>
              <a:pathLst>
                <a:path w="12804" h="12675" extrusionOk="0">
                  <a:moveTo>
                    <a:pt x="7782" y="514"/>
                  </a:moveTo>
                  <a:cubicBezTo>
                    <a:pt x="7830" y="530"/>
                    <a:pt x="7862" y="530"/>
                    <a:pt x="7878" y="546"/>
                  </a:cubicBezTo>
                  <a:cubicBezTo>
                    <a:pt x="7990" y="562"/>
                    <a:pt x="8087" y="610"/>
                    <a:pt x="8183" y="626"/>
                  </a:cubicBezTo>
                  <a:cubicBezTo>
                    <a:pt x="8263" y="642"/>
                    <a:pt x="8327" y="674"/>
                    <a:pt x="8407" y="706"/>
                  </a:cubicBezTo>
                  <a:cubicBezTo>
                    <a:pt x="8440" y="723"/>
                    <a:pt x="8488" y="755"/>
                    <a:pt x="8552" y="755"/>
                  </a:cubicBezTo>
                  <a:cubicBezTo>
                    <a:pt x="8664" y="787"/>
                    <a:pt x="8792" y="851"/>
                    <a:pt x="8889" y="883"/>
                  </a:cubicBezTo>
                  <a:cubicBezTo>
                    <a:pt x="8937" y="915"/>
                    <a:pt x="8985" y="931"/>
                    <a:pt x="9033" y="947"/>
                  </a:cubicBezTo>
                  <a:cubicBezTo>
                    <a:pt x="9081" y="995"/>
                    <a:pt x="9178" y="1011"/>
                    <a:pt x="9226" y="1043"/>
                  </a:cubicBezTo>
                  <a:cubicBezTo>
                    <a:pt x="9306" y="1092"/>
                    <a:pt x="9386" y="1124"/>
                    <a:pt x="9466" y="1188"/>
                  </a:cubicBezTo>
                  <a:lnTo>
                    <a:pt x="9659" y="1316"/>
                  </a:lnTo>
                  <a:cubicBezTo>
                    <a:pt x="9739" y="1348"/>
                    <a:pt x="9787" y="1412"/>
                    <a:pt x="9867" y="1444"/>
                  </a:cubicBezTo>
                  <a:cubicBezTo>
                    <a:pt x="9883" y="1477"/>
                    <a:pt x="9932" y="1493"/>
                    <a:pt x="9948" y="1509"/>
                  </a:cubicBezTo>
                  <a:cubicBezTo>
                    <a:pt x="9627" y="1749"/>
                    <a:pt x="9274" y="1958"/>
                    <a:pt x="8905" y="2118"/>
                  </a:cubicBezTo>
                  <a:cubicBezTo>
                    <a:pt x="8616" y="1428"/>
                    <a:pt x="8231" y="883"/>
                    <a:pt x="7782" y="514"/>
                  </a:cubicBezTo>
                  <a:close/>
                  <a:moveTo>
                    <a:pt x="5102" y="530"/>
                  </a:moveTo>
                  <a:cubicBezTo>
                    <a:pt x="4653" y="899"/>
                    <a:pt x="4300" y="1444"/>
                    <a:pt x="3979" y="2134"/>
                  </a:cubicBezTo>
                  <a:cubicBezTo>
                    <a:pt x="3610" y="1974"/>
                    <a:pt x="3274" y="1765"/>
                    <a:pt x="2937" y="1525"/>
                  </a:cubicBezTo>
                  <a:cubicBezTo>
                    <a:pt x="2921" y="1493"/>
                    <a:pt x="2937" y="1477"/>
                    <a:pt x="2969" y="1444"/>
                  </a:cubicBezTo>
                  <a:cubicBezTo>
                    <a:pt x="3049" y="1396"/>
                    <a:pt x="3113" y="1348"/>
                    <a:pt x="3193" y="1316"/>
                  </a:cubicBezTo>
                  <a:lnTo>
                    <a:pt x="3370" y="1188"/>
                  </a:lnTo>
                  <a:cubicBezTo>
                    <a:pt x="3450" y="1140"/>
                    <a:pt x="3530" y="1108"/>
                    <a:pt x="3610" y="1043"/>
                  </a:cubicBezTo>
                  <a:cubicBezTo>
                    <a:pt x="3675" y="1011"/>
                    <a:pt x="3739" y="995"/>
                    <a:pt x="3819" y="947"/>
                  </a:cubicBezTo>
                  <a:cubicBezTo>
                    <a:pt x="3851" y="931"/>
                    <a:pt x="3915" y="899"/>
                    <a:pt x="3963" y="883"/>
                  </a:cubicBezTo>
                  <a:cubicBezTo>
                    <a:pt x="4076" y="835"/>
                    <a:pt x="4204" y="787"/>
                    <a:pt x="4316" y="739"/>
                  </a:cubicBezTo>
                  <a:cubicBezTo>
                    <a:pt x="4364" y="723"/>
                    <a:pt x="4397" y="706"/>
                    <a:pt x="4461" y="706"/>
                  </a:cubicBezTo>
                  <a:cubicBezTo>
                    <a:pt x="4541" y="690"/>
                    <a:pt x="4605" y="642"/>
                    <a:pt x="4669" y="626"/>
                  </a:cubicBezTo>
                  <a:cubicBezTo>
                    <a:pt x="4782" y="578"/>
                    <a:pt x="4878" y="562"/>
                    <a:pt x="4974" y="546"/>
                  </a:cubicBezTo>
                  <a:cubicBezTo>
                    <a:pt x="5022" y="546"/>
                    <a:pt x="5054" y="530"/>
                    <a:pt x="5102" y="530"/>
                  </a:cubicBezTo>
                  <a:close/>
                  <a:moveTo>
                    <a:pt x="6209" y="370"/>
                  </a:moveTo>
                  <a:lnTo>
                    <a:pt x="6209" y="2648"/>
                  </a:lnTo>
                  <a:cubicBezTo>
                    <a:pt x="5536" y="2632"/>
                    <a:pt x="4894" y="2487"/>
                    <a:pt x="4284" y="2279"/>
                  </a:cubicBezTo>
                  <a:cubicBezTo>
                    <a:pt x="4766" y="1188"/>
                    <a:pt x="5439" y="466"/>
                    <a:pt x="6209" y="370"/>
                  </a:cubicBezTo>
                  <a:close/>
                  <a:moveTo>
                    <a:pt x="6611" y="370"/>
                  </a:moveTo>
                  <a:cubicBezTo>
                    <a:pt x="7365" y="466"/>
                    <a:pt x="8022" y="1188"/>
                    <a:pt x="8536" y="2279"/>
                  </a:cubicBezTo>
                  <a:cubicBezTo>
                    <a:pt x="7926" y="2519"/>
                    <a:pt x="7284" y="2632"/>
                    <a:pt x="6611" y="2648"/>
                  </a:cubicBezTo>
                  <a:lnTo>
                    <a:pt x="6611" y="370"/>
                  </a:lnTo>
                  <a:close/>
                  <a:moveTo>
                    <a:pt x="8664" y="2632"/>
                  </a:moveTo>
                  <a:cubicBezTo>
                    <a:pt x="9033" y="3594"/>
                    <a:pt x="9274" y="4798"/>
                    <a:pt x="9290" y="6097"/>
                  </a:cubicBezTo>
                  <a:lnTo>
                    <a:pt x="6595" y="6097"/>
                  </a:lnTo>
                  <a:lnTo>
                    <a:pt x="6595" y="3049"/>
                  </a:lnTo>
                  <a:lnTo>
                    <a:pt x="6611" y="3049"/>
                  </a:lnTo>
                  <a:cubicBezTo>
                    <a:pt x="7333" y="3033"/>
                    <a:pt x="8022" y="2888"/>
                    <a:pt x="8664" y="2632"/>
                  </a:cubicBezTo>
                  <a:close/>
                  <a:moveTo>
                    <a:pt x="2568" y="1765"/>
                  </a:moveTo>
                  <a:cubicBezTo>
                    <a:pt x="2953" y="2054"/>
                    <a:pt x="3354" y="2311"/>
                    <a:pt x="3771" y="2487"/>
                  </a:cubicBezTo>
                  <a:cubicBezTo>
                    <a:pt x="3386" y="3498"/>
                    <a:pt x="3161" y="4765"/>
                    <a:pt x="3129" y="6129"/>
                  </a:cubicBezTo>
                  <a:lnTo>
                    <a:pt x="450" y="6129"/>
                  </a:lnTo>
                  <a:cubicBezTo>
                    <a:pt x="514" y="4380"/>
                    <a:pt x="1316" y="2840"/>
                    <a:pt x="2568" y="1765"/>
                  </a:cubicBezTo>
                  <a:close/>
                  <a:moveTo>
                    <a:pt x="4140" y="2648"/>
                  </a:moveTo>
                  <a:cubicBezTo>
                    <a:pt x="4798" y="2888"/>
                    <a:pt x="5471" y="3033"/>
                    <a:pt x="6193" y="3081"/>
                  </a:cubicBezTo>
                  <a:lnTo>
                    <a:pt x="6193" y="6129"/>
                  </a:lnTo>
                  <a:lnTo>
                    <a:pt x="3514" y="6129"/>
                  </a:lnTo>
                  <a:cubicBezTo>
                    <a:pt x="3530" y="4814"/>
                    <a:pt x="3755" y="3610"/>
                    <a:pt x="4140" y="2648"/>
                  </a:cubicBezTo>
                  <a:close/>
                  <a:moveTo>
                    <a:pt x="10252" y="1765"/>
                  </a:moveTo>
                  <a:cubicBezTo>
                    <a:pt x="11488" y="2824"/>
                    <a:pt x="12322" y="4380"/>
                    <a:pt x="12370" y="6129"/>
                  </a:cubicBezTo>
                  <a:lnTo>
                    <a:pt x="9691" y="6129"/>
                  </a:lnTo>
                  <a:cubicBezTo>
                    <a:pt x="9675" y="4765"/>
                    <a:pt x="9434" y="3498"/>
                    <a:pt x="9049" y="2487"/>
                  </a:cubicBezTo>
                  <a:cubicBezTo>
                    <a:pt x="9466" y="2295"/>
                    <a:pt x="9867" y="2054"/>
                    <a:pt x="10252" y="1765"/>
                  </a:cubicBezTo>
                  <a:close/>
                  <a:moveTo>
                    <a:pt x="9290" y="6530"/>
                  </a:moveTo>
                  <a:cubicBezTo>
                    <a:pt x="9274" y="7830"/>
                    <a:pt x="9049" y="9033"/>
                    <a:pt x="8664" y="9996"/>
                  </a:cubicBezTo>
                  <a:cubicBezTo>
                    <a:pt x="8006" y="9755"/>
                    <a:pt x="7333" y="9611"/>
                    <a:pt x="6611" y="9562"/>
                  </a:cubicBezTo>
                  <a:lnTo>
                    <a:pt x="6611" y="6530"/>
                  </a:lnTo>
                  <a:close/>
                  <a:moveTo>
                    <a:pt x="6209" y="6546"/>
                  </a:moveTo>
                  <a:lnTo>
                    <a:pt x="6209" y="9595"/>
                  </a:lnTo>
                  <a:cubicBezTo>
                    <a:pt x="5488" y="9611"/>
                    <a:pt x="4782" y="9755"/>
                    <a:pt x="4140" y="10012"/>
                  </a:cubicBezTo>
                  <a:cubicBezTo>
                    <a:pt x="3771" y="9049"/>
                    <a:pt x="3530" y="7846"/>
                    <a:pt x="3514" y="6546"/>
                  </a:cubicBezTo>
                  <a:close/>
                  <a:moveTo>
                    <a:pt x="3129" y="6546"/>
                  </a:moveTo>
                  <a:cubicBezTo>
                    <a:pt x="3161" y="7910"/>
                    <a:pt x="3402" y="9177"/>
                    <a:pt x="3771" y="10172"/>
                  </a:cubicBezTo>
                  <a:cubicBezTo>
                    <a:pt x="3354" y="10349"/>
                    <a:pt x="2953" y="10589"/>
                    <a:pt x="2568" y="10894"/>
                  </a:cubicBezTo>
                  <a:cubicBezTo>
                    <a:pt x="1332" y="9835"/>
                    <a:pt x="514" y="8295"/>
                    <a:pt x="450" y="6546"/>
                  </a:cubicBezTo>
                  <a:close/>
                  <a:moveTo>
                    <a:pt x="12386" y="6546"/>
                  </a:moveTo>
                  <a:cubicBezTo>
                    <a:pt x="12322" y="8263"/>
                    <a:pt x="11520" y="9835"/>
                    <a:pt x="10252" y="10894"/>
                  </a:cubicBezTo>
                  <a:cubicBezTo>
                    <a:pt x="9867" y="10621"/>
                    <a:pt x="9466" y="10349"/>
                    <a:pt x="9049" y="10172"/>
                  </a:cubicBezTo>
                  <a:cubicBezTo>
                    <a:pt x="9434" y="9177"/>
                    <a:pt x="9675" y="7910"/>
                    <a:pt x="9691" y="6546"/>
                  </a:cubicBezTo>
                  <a:close/>
                  <a:moveTo>
                    <a:pt x="8873" y="10509"/>
                  </a:moveTo>
                  <a:cubicBezTo>
                    <a:pt x="9226" y="10669"/>
                    <a:pt x="9579" y="10878"/>
                    <a:pt x="9916" y="11119"/>
                  </a:cubicBezTo>
                  <a:cubicBezTo>
                    <a:pt x="9916" y="11151"/>
                    <a:pt x="9883" y="11183"/>
                    <a:pt x="9851" y="11199"/>
                  </a:cubicBezTo>
                  <a:cubicBezTo>
                    <a:pt x="9771" y="11263"/>
                    <a:pt x="9707" y="11295"/>
                    <a:pt x="9627" y="11343"/>
                  </a:cubicBezTo>
                  <a:lnTo>
                    <a:pt x="9450" y="11456"/>
                  </a:lnTo>
                  <a:cubicBezTo>
                    <a:pt x="9370" y="11504"/>
                    <a:pt x="9290" y="11536"/>
                    <a:pt x="9210" y="11600"/>
                  </a:cubicBezTo>
                  <a:cubicBezTo>
                    <a:pt x="9145" y="11632"/>
                    <a:pt x="9097" y="11664"/>
                    <a:pt x="9017" y="11696"/>
                  </a:cubicBezTo>
                  <a:cubicBezTo>
                    <a:pt x="8969" y="11712"/>
                    <a:pt x="8905" y="11744"/>
                    <a:pt x="8873" y="11760"/>
                  </a:cubicBezTo>
                  <a:cubicBezTo>
                    <a:pt x="8744" y="11825"/>
                    <a:pt x="8632" y="11857"/>
                    <a:pt x="8536" y="11905"/>
                  </a:cubicBezTo>
                  <a:cubicBezTo>
                    <a:pt x="8488" y="11921"/>
                    <a:pt x="8440" y="11937"/>
                    <a:pt x="8391" y="11937"/>
                  </a:cubicBezTo>
                  <a:cubicBezTo>
                    <a:pt x="8311" y="11953"/>
                    <a:pt x="8247" y="12001"/>
                    <a:pt x="8167" y="12017"/>
                  </a:cubicBezTo>
                  <a:cubicBezTo>
                    <a:pt x="8071" y="12065"/>
                    <a:pt x="7974" y="12081"/>
                    <a:pt x="7862" y="12097"/>
                  </a:cubicBezTo>
                  <a:cubicBezTo>
                    <a:pt x="7830" y="12097"/>
                    <a:pt x="7782" y="12113"/>
                    <a:pt x="7750" y="12113"/>
                  </a:cubicBezTo>
                  <a:cubicBezTo>
                    <a:pt x="8183" y="11744"/>
                    <a:pt x="8552" y="11199"/>
                    <a:pt x="8873" y="10509"/>
                  </a:cubicBezTo>
                  <a:close/>
                  <a:moveTo>
                    <a:pt x="3899" y="10557"/>
                  </a:moveTo>
                  <a:cubicBezTo>
                    <a:pt x="4201" y="11225"/>
                    <a:pt x="4566" y="11766"/>
                    <a:pt x="5009" y="12150"/>
                  </a:cubicBezTo>
                  <a:lnTo>
                    <a:pt x="5009" y="12150"/>
                  </a:lnTo>
                  <a:cubicBezTo>
                    <a:pt x="4988" y="12134"/>
                    <a:pt x="4955" y="12113"/>
                    <a:pt x="4942" y="12113"/>
                  </a:cubicBezTo>
                  <a:cubicBezTo>
                    <a:pt x="4846" y="12097"/>
                    <a:pt x="4733" y="12065"/>
                    <a:pt x="4637" y="12033"/>
                  </a:cubicBezTo>
                  <a:cubicBezTo>
                    <a:pt x="4557" y="12017"/>
                    <a:pt x="4493" y="12001"/>
                    <a:pt x="4413" y="11953"/>
                  </a:cubicBezTo>
                  <a:cubicBezTo>
                    <a:pt x="4381" y="11937"/>
                    <a:pt x="4332" y="11921"/>
                    <a:pt x="4284" y="11921"/>
                  </a:cubicBezTo>
                  <a:cubicBezTo>
                    <a:pt x="4156" y="11873"/>
                    <a:pt x="4044" y="11825"/>
                    <a:pt x="3915" y="11776"/>
                  </a:cubicBezTo>
                  <a:cubicBezTo>
                    <a:pt x="3883" y="11760"/>
                    <a:pt x="3819" y="11728"/>
                    <a:pt x="3771" y="11712"/>
                  </a:cubicBezTo>
                  <a:cubicBezTo>
                    <a:pt x="3723" y="11680"/>
                    <a:pt x="3643" y="11664"/>
                    <a:pt x="3578" y="11616"/>
                  </a:cubicBezTo>
                  <a:cubicBezTo>
                    <a:pt x="3498" y="11568"/>
                    <a:pt x="3418" y="11536"/>
                    <a:pt x="3338" y="11472"/>
                  </a:cubicBezTo>
                  <a:lnTo>
                    <a:pt x="3161" y="11359"/>
                  </a:lnTo>
                  <a:cubicBezTo>
                    <a:pt x="3065" y="11311"/>
                    <a:pt x="3017" y="11247"/>
                    <a:pt x="2937" y="11215"/>
                  </a:cubicBezTo>
                  <a:cubicBezTo>
                    <a:pt x="2921" y="11199"/>
                    <a:pt x="2872" y="11167"/>
                    <a:pt x="2856" y="11151"/>
                  </a:cubicBezTo>
                  <a:cubicBezTo>
                    <a:pt x="3177" y="10910"/>
                    <a:pt x="3530" y="10718"/>
                    <a:pt x="3899" y="10557"/>
                  </a:cubicBezTo>
                  <a:close/>
                  <a:moveTo>
                    <a:pt x="6209" y="9996"/>
                  </a:moveTo>
                  <a:lnTo>
                    <a:pt x="6209" y="12274"/>
                  </a:lnTo>
                  <a:cubicBezTo>
                    <a:pt x="5439" y="12178"/>
                    <a:pt x="4782" y="11456"/>
                    <a:pt x="4284" y="10381"/>
                  </a:cubicBezTo>
                  <a:cubicBezTo>
                    <a:pt x="4878" y="10140"/>
                    <a:pt x="5520" y="10012"/>
                    <a:pt x="6209" y="9996"/>
                  </a:cubicBezTo>
                  <a:close/>
                  <a:moveTo>
                    <a:pt x="6611" y="9996"/>
                  </a:moveTo>
                  <a:cubicBezTo>
                    <a:pt x="7268" y="10012"/>
                    <a:pt x="7910" y="10156"/>
                    <a:pt x="8536" y="10381"/>
                  </a:cubicBezTo>
                  <a:cubicBezTo>
                    <a:pt x="8054" y="11456"/>
                    <a:pt x="7365" y="12178"/>
                    <a:pt x="6611" y="12274"/>
                  </a:cubicBezTo>
                  <a:lnTo>
                    <a:pt x="6611" y="9996"/>
                  </a:lnTo>
                  <a:close/>
                  <a:moveTo>
                    <a:pt x="6402" y="1"/>
                  </a:moveTo>
                  <a:cubicBezTo>
                    <a:pt x="6242" y="1"/>
                    <a:pt x="6081" y="1"/>
                    <a:pt x="5921" y="33"/>
                  </a:cubicBezTo>
                  <a:lnTo>
                    <a:pt x="5808" y="33"/>
                  </a:lnTo>
                  <a:lnTo>
                    <a:pt x="5375" y="81"/>
                  </a:lnTo>
                  <a:cubicBezTo>
                    <a:pt x="5327" y="81"/>
                    <a:pt x="5279" y="113"/>
                    <a:pt x="5215" y="113"/>
                  </a:cubicBezTo>
                  <a:lnTo>
                    <a:pt x="4926" y="161"/>
                  </a:lnTo>
                  <a:cubicBezTo>
                    <a:pt x="4814" y="193"/>
                    <a:pt x="4733" y="209"/>
                    <a:pt x="4653" y="241"/>
                  </a:cubicBezTo>
                  <a:cubicBezTo>
                    <a:pt x="4573" y="273"/>
                    <a:pt x="4525" y="289"/>
                    <a:pt x="4445" y="305"/>
                  </a:cubicBezTo>
                  <a:cubicBezTo>
                    <a:pt x="4364" y="321"/>
                    <a:pt x="4252" y="370"/>
                    <a:pt x="4172" y="386"/>
                  </a:cubicBezTo>
                  <a:cubicBezTo>
                    <a:pt x="4076" y="434"/>
                    <a:pt x="3995" y="466"/>
                    <a:pt x="3899" y="482"/>
                  </a:cubicBezTo>
                  <a:cubicBezTo>
                    <a:pt x="3819" y="530"/>
                    <a:pt x="3755" y="546"/>
                    <a:pt x="3675" y="594"/>
                  </a:cubicBezTo>
                  <a:cubicBezTo>
                    <a:pt x="3594" y="626"/>
                    <a:pt x="3498" y="674"/>
                    <a:pt x="3418" y="706"/>
                  </a:cubicBezTo>
                  <a:cubicBezTo>
                    <a:pt x="3338" y="755"/>
                    <a:pt x="3274" y="787"/>
                    <a:pt x="3193" y="835"/>
                  </a:cubicBezTo>
                  <a:cubicBezTo>
                    <a:pt x="3113" y="867"/>
                    <a:pt x="3033" y="931"/>
                    <a:pt x="2937" y="995"/>
                  </a:cubicBezTo>
                  <a:cubicBezTo>
                    <a:pt x="2872" y="1027"/>
                    <a:pt x="2840" y="1043"/>
                    <a:pt x="2776" y="1092"/>
                  </a:cubicBezTo>
                  <a:cubicBezTo>
                    <a:pt x="2680" y="1172"/>
                    <a:pt x="2568" y="1236"/>
                    <a:pt x="2471" y="1316"/>
                  </a:cubicBezTo>
                  <a:cubicBezTo>
                    <a:pt x="2455" y="1332"/>
                    <a:pt x="2407" y="1348"/>
                    <a:pt x="2391" y="1364"/>
                  </a:cubicBezTo>
                  <a:lnTo>
                    <a:pt x="2391" y="1396"/>
                  </a:lnTo>
                  <a:cubicBezTo>
                    <a:pt x="947" y="2551"/>
                    <a:pt x="1" y="4364"/>
                    <a:pt x="1" y="6338"/>
                  </a:cubicBezTo>
                  <a:cubicBezTo>
                    <a:pt x="1" y="8327"/>
                    <a:pt x="931" y="10140"/>
                    <a:pt x="2391" y="11295"/>
                  </a:cubicBezTo>
                  <a:lnTo>
                    <a:pt x="2391" y="11311"/>
                  </a:lnTo>
                  <a:cubicBezTo>
                    <a:pt x="2407" y="11343"/>
                    <a:pt x="2455" y="11359"/>
                    <a:pt x="2471" y="11375"/>
                  </a:cubicBezTo>
                  <a:cubicBezTo>
                    <a:pt x="2568" y="11456"/>
                    <a:pt x="2680" y="11520"/>
                    <a:pt x="2776" y="11600"/>
                  </a:cubicBezTo>
                  <a:cubicBezTo>
                    <a:pt x="2840" y="11632"/>
                    <a:pt x="2872" y="11680"/>
                    <a:pt x="2937" y="11696"/>
                  </a:cubicBezTo>
                  <a:cubicBezTo>
                    <a:pt x="3017" y="11760"/>
                    <a:pt x="3097" y="11793"/>
                    <a:pt x="3193" y="11857"/>
                  </a:cubicBezTo>
                  <a:cubicBezTo>
                    <a:pt x="3274" y="11905"/>
                    <a:pt x="3338" y="11937"/>
                    <a:pt x="3418" y="11985"/>
                  </a:cubicBezTo>
                  <a:cubicBezTo>
                    <a:pt x="3498" y="12017"/>
                    <a:pt x="3594" y="12065"/>
                    <a:pt x="3675" y="12097"/>
                  </a:cubicBezTo>
                  <a:cubicBezTo>
                    <a:pt x="3755" y="12145"/>
                    <a:pt x="3819" y="12162"/>
                    <a:pt x="3899" y="12194"/>
                  </a:cubicBezTo>
                  <a:cubicBezTo>
                    <a:pt x="3979" y="12242"/>
                    <a:pt x="4076" y="12274"/>
                    <a:pt x="4172" y="12306"/>
                  </a:cubicBezTo>
                  <a:cubicBezTo>
                    <a:pt x="4252" y="12338"/>
                    <a:pt x="4332" y="12354"/>
                    <a:pt x="4445" y="12386"/>
                  </a:cubicBezTo>
                  <a:cubicBezTo>
                    <a:pt x="4525" y="12402"/>
                    <a:pt x="4573" y="12418"/>
                    <a:pt x="4653" y="12434"/>
                  </a:cubicBezTo>
                  <a:cubicBezTo>
                    <a:pt x="4733" y="12466"/>
                    <a:pt x="4846" y="12482"/>
                    <a:pt x="4926" y="12514"/>
                  </a:cubicBezTo>
                  <a:lnTo>
                    <a:pt x="5215" y="12579"/>
                  </a:lnTo>
                  <a:cubicBezTo>
                    <a:pt x="5279" y="12579"/>
                    <a:pt x="5327" y="12595"/>
                    <a:pt x="5375" y="12595"/>
                  </a:cubicBezTo>
                  <a:lnTo>
                    <a:pt x="5808" y="12659"/>
                  </a:lnTo>
                  <a:lnTo>
                    <a:pt x="5921" y="12659"/>
                  </a:lnTo>
                  <a:cubicBezTo>
                    <a:pt x="6081" y="12675"/>
                    <a:pt x="6242" y="12675"/>
                    <a:pt x="6402" y="12675"/>
                  </a:cubicBezTo>
                  <a:cubicBezTo>
                    <a:pt x="6562" y="12675"/>
                    <a:pt x="6723" y="12675"/>
                    <a:pt x="6883" y="12659"/>
                  </a:cubicBezTo>
                  <a:lnTo>
                    <a:pt x="7012" y="12659"/>
                  </a:lnTo>
                  <a:lnTo>
                    <a:pt x="7429" y="12595"/>
                  </a:lnTo>
                  <a:cubicBezTo>
                    <a:pt x="7493" y="12595"/>
                    <a:pt x="7525" y="12579"/>
                    <a:pt x="7589" y="12579"/>
                  </a:cubicBezTo>
                  <a:lnTo>
                    <a:pt x="7894" y="12514"/>
                  </a:lnTo>
                  <a:cubicBezTo>
                    <a:pt x="7990" y="12498"/>
                    <a:pt x="8071" y="12482"/>
                    <a:pt x="8151" y="12434"/>
                  </a:cubicBezTo>
                  <a:cubicBezTo>
                    <a:pt x="8231" y="12418"/>
                    <a:pt x="8295" y="12402"/>
                    <a:pt x="8375" y="12386"/>
                  </a:cubicBezTo>
                  <a:cubicBezTo>
                    <a:pt x="8456" y="12354"/>
                    <a:pt x="8552" y="12322"/>
                    <a:pt x="8632" y="12306"/>
                  </a:cubicBezTo>
                  <a:cubicBezTo>
                    <a:pt x="8728" y="12258"/>
                    <a:pt x="8809" y="12226"/>
                    <a:pt x="8905" y="12194"/>
                  </a:cubicBezTo>
                  <a:cubicBezTo>
                    <a:pt x="8985" y="12162"/>
                    <a:pt x="9049" y="12145"/>
                    <a:pt x="9129" y="12097"/>
                  </a:cubicBezTo>
                  <a:cubicBezTo>
                    <a:pt x="9210" y="12065"/>
                    <a:pt x="9306" y="12017"/>
                    <a:pt x="9386" y="11985"/>
                  </a:cubicBezTo>
                  <a:cubicBezTo>
                    <a:pt x="9466" y="11937"/>
                    <a:pt x="9530" y="11905"/>
                    <a:pt x="9611" y="11857"/>
                  </a:cubicBezTo>
                  <a:cubicBezTo>
                    <a:pt x="9691" y="11825"/>
                    <a:pt x="9771" y="11760"/>
                    <a:pt x="9867" y="11696"/>
                  </a:cubicBezTo>
                  <a:cubicBezTo>
                    <a:pt x="9932" y="11664"/>
                    <a:pt x="9980" y="11632"/>
                    <a:pt x="10028" y="11600"/>
                  </a:cubicBezTo>
                  <a:cubicBezTo>
                    <a:pt x="10140" y="11520"/>
                    <a:pt x="10236" y="11456"/>
                    <a:pt x="10333" y="11375"/>
                  </a:cubicBezTo>
                  <a:cubicBezTo>
                    <a:pt x="10349" y="11359"/>
                    <a:pt x="10397" y="11343"/>
                    <a:pt x="10413" y="11311"/>
                  </a:cubicBezTo>
                  <a:lnTo>
                    <a:pt x="10413" y="11295"/>
                  </a:lnTo>
                  <a:cubicBezTo>
                    <a:pt x="11857" y="10140"/>
                    <a:pt x="12803" y="8327"/>
                    <a:pt x="12803" y="6338"/>
                  </a:cubicBezTo>
                  <a:cubicBezTo>
                    <a:pt x="12803" y="4364"/>
                    <a:pt x="11857" y="2535"/>
                    <a:pt x="10413" y="1364"/>
                  </a:cubicBezTo>
                  <a:cubicBezTo>
                    <a:pt x="10381" y="1348"/>
                    <a:pt x="10349" y="1332"/>
                    <a:pt x="10333" y="1316"/>
                  </a:cubicBezTo>
                  <a:cubicBezTo>
                    <a:pt x="10236" y="1236"/>
                    <a:pt x="10140" y="1172"/>
                    <a:pt x="10028" y="1092"/>
                  </a:cubicBezTo>
                  <a:cubicBezTo>
                    <a:pt x="9980" y="1043"/>
                    <a:pt x="9932" y="1011"/>
                    <a:pt x="9867" y="995"/>
                  </a:cubicBezTo>
                  <a:cubicBezTo>
                    <a:pt x="9787" y="931"/>
                    <a:pt x="9707" y="883"/>
                    <a:pt x="9611" y="835"/>
                  </a:cubicBezTo>
                  <a:cubicBezTo>
                    <a:pt x="9530" y="787"/>
                    <a:pt x="9466" y="755"/>
                    <a:pt x="9386" y="706"/>
                  </a:cubicBezTo>
                  <a:cubicBezTo>
                    <a:pt x="9306" y="674"/>
                    <a:pt x="9210" y="626"/>
                    <a:pt x="9129" y="594"/>
                  </a:cubicBezTo>
                  <a:cubicBezTo>
                    <a:pt x="9049" y="546"/>
                    <a:pt x="8985" y="530"/>
                    <a:pt x="8905" y="482"/>
                  </a:cubicBezTo>
                  <a:cubicBezTo>
                    <a:pt x="8825" y="450"/>
                    <a:pt x="8728" y="402"/>
                    <a:pt x="8632" y="386"/>
                  </a:cubicBezTo>
                  <a:cubicBezTo>
                    <a:pt x="8552" y="354"/>
                    <a:pt x="8472" y="321"/>
                    <a:pt x="8375" y="305"/>
                  </a:cubicBezTo>
                  <a:cubicBezTo>
                    <a:pt x="8295" y="289"/>
                    <a:pt x="8231" y="273"/>
                    <a:pt x="8151" y="241"/>
                  </a:cubicBezTo>
                  <a:cubicBezTo>
                    <a:pt x="8071" y="225"/>
                    <a:pt x="7974" y="209"/>
                    <a:pt x="7894" y="161"/>
                  </a:cubicBezTo>
                  <a:lnTo>
                    <a:pt x="7589" y="113"/>
                  </a:lnTo>
                  <a:cubicBezTo>
                    <a:pt x="7525" y="113"/>
                    <a:pt x="7493" y="81"/>
                    <a:pt x="7429" y="81"/>
                  </a:cubicBezTo>
                  <a:lnTo>
                    <a:pt x="7012" y="33"/>
                  </a:lnTo>
                  <a:lnTo>
                    <a:pt x="6883" y="33"/>
                  </a:lnTo>
                  <a:cubicBezTo>
                    <a:pt x="6723" y="1"/>
                    <a:pt x="6562" y="1"/>
                    <a:pt x="6402"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2"/>
            <p:cNvSpPr/>
            <p:nvPr/>
          </p:nvSpPr>
          <p:spPr>
            <a:xfrm>
              <a:off x="238525" y="4091425"/>
              <a:ext cx="336925" cy="205775"/>
            </a:xfrm>
            <a:custGeom>
              <a:avLst/>
              <a:gdLst/>
              <a:ahLst/>
              <a:cxnLst/>
              <a:rect l="l" t="t" r="r" b="b"/>
              <a:pathLst>
                <a:path w="13477" h="8231" extrusionOk="0">
                  <a:moveTo>
                    <a:pt x="7813" y="417"/>
                  </a:moveTo>
                  <a:cubicBezTo>
                    <a:pt x="9530" y="417"/>
                    <a:pt x="10958" y="1829"/>
                    <a:pt x="10958" y="3578"/>
                  </a:cubicBezTo>
                  <a:cubicBezTo>
                    <a:pt x="10958" y="3674"/>
                    <a:pt x="11038" y="3770"/>
                    <a:pt x="11150" y="3770"/>
                  </a:cubicBezTo>
                  <a:cubicBezTo>
                    <a:pt x="12257" y="3819"/>
                    <a:pt x="13108" y="4717"/>
                    <a:pt x="13108" y="5824"/>
                  </a:cubicBezTo>
                  <a:cubicBezTo>
                    <a:pt x="13108" y="6947"/>
                    <a:pt x="12177" y="7861"/>
                    <a:pt x="11054" y="7861"/>
                  </a:cubicBezTo>
                  <a:lnTo>
                    <a:pt x="2455" y="7861"/>
                  </a:lnTo>
                  <a:cubicBezTo>
                    <a:pt x="1332" y="7845"/>
                    <a:pt x="401" y="6947"/>
                    <a:pt x="401" y="5792"/>
                  </a:cubicBezTo>
                  <a:cubicBezTo>
                    <a:pt x="401" y="4781"/>
                    <a:pt x="1171" y="3915"/>
                    <a:pt x="2166" y="3770"/>
                  </a:cubicBezTo>
                  <a:cubicBezTo>
                    <a:pt x="2278" y="3754"/>
                    <a:pt x="2358" y="3674"/>
                    <a:pt x="2358" y="3578"/>
                  </a:cubicBezTo>
                  <a:lnTo>
                    <a:pt x="2358" y="3546"/>
                  </a:lnTo>
                  <a:cubicBezTo>
                    <a:pt x="2358" y="2712"/>
                    <a:pt x="3032" y="2022"/>
                    <a:pt x="3867" y="2022"/>
                  </a:cubicBezTo>
                  <a:cubicBezTo>
                    <a:pt x="4155" y="2022"/>
                    <a:pt x="4444" y="2102"/>
                    <a:pt x="4701" y="2262"/>
                  </a:cubicBezTo>
                  <a:cubicBezTo>
                    <a:pt x="4721" y="2293"/>
                    <a:pt x="4754" y="2304"/>
                    <a:pt x="4792" y="2304"/>
                  </a:cubicBezTo>
                  <a:cubicBezTo>
                    <a:pt x="4814" y="2304"/>
                    <a:pt x="4838" y="2300"/>
                    <a:pt x="4861" y="2294"/>
                  </a:cubicBezTo>
                  <a:cubicBezTo>
                    <a:pt x="4925" y="2262"/>
                    <a:pt x="4957" y="2230"/>
                    <a:pt x="4974" y="2182"/>
                  </a:cubicBezTo>
                  <a:cubicBezTo>
                    <a:pt x="5503" y="1107"/>
                    <a:pt x="6578" y="417"/>
                    <a:pt x="7813" y="417"/>
                  </a:cubicBezTo>
                  <a:close/>
                  <a:moveTo>
                    <a:pt x="7797" y="0"/>
                  </a:moveTo>
                  <a:cubicBezTo>
                    <a:pt x="6498" y="0"/>
                    <a:pt x="5343" y="690"/>
                    <a:pt x="4717" y="1813"/>
                  </a:cubicBezTo>
                  <a:cubicBezTo>
                    <a:pt x="4460" y="1685"/>
                    <a:pt x="4171" y="1605"/>
                    <a:pt x="3867" y="1605"/>
                  </a:cubicBezTo>
                  <a:cubicBezTo>
                    <a:pt x="2856" y="1605"/>
                    <a:pt x="2022" y="2391"/>
                    <a:pt x="1941" y="3385"/>
                  </a:cubicBezTo>
                  <a:cubicBezTo>
                    <a:pt x="818" y="3626"/>
                    <a:pt x="0" y="4621"/>
                    <a:pt x="0" y="5776"/>
                  </a:cubicBezTo>
                  <a:cubicBezTo>
                    <a:pt x="0" y="7123"/>
                    <a:pt x="1107" y="8230"/>
                    <a:pt x="2455" y="8230"/>
                  </a:cubicBezTo>
                  <a:lnTo>
                    <a:pt x="11054" y="8230"/>
                  </a:lnTo>
                  <a:cubicBezTo>
                    <a:pt x="11064" y="8231"/>
                    <a:pt x="11073" y="8231"/>
                    <a:pt x="11083" y="8231"/>
                  </a:cubicBezTo>
                  <a:cubicBezTo>
                    <a:pt x="12401" y="8231"/>
                    <a:pt x="13477" y="7146"/>
                    <a:pt x="13477" y="5792"/>
                  </a:cubicBezTo>
                  <a:cubicBezTo>
                    <a:pt x="13477" y="4556"/>
                    <a:pt x="12562" y="3514"/>
                    <a:pt x="11327" y="3369"/>
                  </a:cubicBezTo>
                  <a:cubicBezTo>
                    <a:pt x="11230" y="1508"/>
                    <a:pt x="9690" y="0"/>
                    <a:pt x="7797"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2"/>
            <p:cNvSpPr/>
            <p:nvPr/>
          </p:nvSpPr>
          <p:spPr>
            <a:xfrm>
              <a:off x="1318650" y="3944625"/>
              <a:ext cx="304850" cy="304850"/>
            </a:xfrm>
            <a:custGeom>
              <a:avLst/>
              <a:gdLst/>
              <a:ahLst/>
              <a:cxnLst/>
              <a:rect l="l" t="t" r="r" b="b"/>
              <a:pathLst>
                <a:path w="12194" h="12194" extrusionOk="0">
                  <a:moveTo>
                    <a:pt x="6097" y="1765"/>
                  </a:moveTo>
                  <a:cubicBezTo>
                    <a:pt x="6658" y="3867"/>
                    <a:pt x="8327" y="5551"/>
                    <a:pt x="10428" y="6097"/>
                  </a:cubicBezTo>
                  <a:cubicBezTo>
                    <a:pt x="8327" y="6658"/>
                    <a:pt x="6658" y="8327"/>
                    <a:pt x="6097" y="10428"/>
                  </a:cubicBezTo>
                  <a:cubicBezTo>
                    <a:pt x="5535" y="8327"/>
                    <a:pt x="3867" y="6642"/>
                    <a:pt x="1765" y="6097"/>
                  </a:cubicBezTo>
                  <a:cubicBezTo>
                    <a:pt x="3867" y="5535"/>
                    <a:pt x="5551" y="3867"/>
                    <a:pt x="6097" y="1765"/>
                  </a:cubicBezTo>
                  <a:close/>
                  <a:moveTo>
                    <a:pt x="6097" y="0"/>
                  </a:moveTo>
                  <a:cubicBezTo>
                    <a:pt x="5968" y="0"/>
                    <a:pt x="5888" y="80"/>
                    <a:pt x="5888" y="193"/>
                  </a:cubicBezTo>
                  <a:cubicBezTo>
                    <a:pt x="5888" y="3321"/>
                    <a:pt x="3353" y="5888"/>
                    <a:pt x="193" y="5888"/>
                  </a:cubicBezTo>
                  <a:cubicBezTo>
                    <a:pt x="80" y="5888"/>
                    <a:pt x="0" y="5968"/>
                    <a:pt x="0" y="6097"/>
                  </a:cubicBezTo>
                  <a:cubicBezTo>
                    <a:pt x="0" y="6209"/>
                    <a:pt x="80" y="6289"/>
                    <a:pt x="193" y="6289"/>
                  </a:cubicBezTo>
                  <a:cubicBezTo>
                    <a:pt x="3321" y="6289"/>
                    <a:pt x="5888" y="8840"/>
                    <a:pt x="5888" y="11985"/>
                  </a:cubicBezTo>
                  <a:cubicBezTo>
                    <a:pt x="5888" y="12113"/>
                    <a:pt x="5968" y="12193"/>
                    <a:pt x="6097" y="12193"/>
                  </a:cubicBezTo>
                  <a:cubicBezTo>
                    <a:pt x="6209" y="12193"/>
                    <a:pt x="6289" y="12113"/>
                    <a:pt x="6289" y="11985"/>
                  </a:cubicBezTo>
                  <a:cubicBezTo>
                    <a:pt x="6289" y="8840"/>
                    <a:pt x="8856" y="6289"/>
                    <a:pt x="11985" y="6289"/>
                  </a:cubicBezTo>
                  <a:cubicBezTo>
                    <a:pt x="12113" y="6289"/>
                    <a:pt x="12193" y="6209"/>
                    <a:pt x="12193" y="6097"/>
                  </a:cubicBezTo>
                  <a:cubicBezTo>
                    <a:pt x="12193" y="5968"/>
                    <a:pt x="12113" y="5888"/>
                    <a:pt x="11985" y="5888"/>
                  </a:cubicBezTo>
                  <a:cubicBezTo>
                    <a:pt x="8856" y="5888"/>
                    <a:pt x="6289" y="3337"/>
                    <a:pt x="6289" y="193"/>
                  </a:cubicBezTo>
                  <a:cubicBezTo>
                    <a:pt x="6289" y="80"/>
                    <a:pt x="6209" y="0"/>
                    <a:pt x="6097"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2"/>
            <p:cNvSpPr/>
            <p:nvPr/>
          </p:nvSpPr>
          <p:spPr>
            <a:xfrm>
              <a:off x="1241225" y="4305600"/>
              <a:ext cx="108325" cy="108325"/>
            </a:xfrm>
            <a:custGeom>
              <a:avLst/>
              <a:gdLst/>
              <a:ahLst/>
              <a:cxnLst/>
              <a:rect l="l" t="t" r="r" b="b"/>
              <a:pathLst>
                <a:path w="4333" h="4333" extrusionOk="0">
                  <a:moveTo>
                    <a:pt x="2167" y="1123"/>
                  </a:moveTo>
                  <a:cubicBezTo>
                    <a:pt x="2391" y="1573"/>
                    <a:pt x="2760" y="1958"/>
                    <a:pt x="3209" y="2166"/>
                  </a:cubicBezTo>
                  <a:cubicBezTo>
                    <a:pt x="2776" y="2391"/>
                    <a:pt x="2391" y="2744"/>
                    <a:pt x="2167" y="3209"/>
                  </a:cubicBezTo>
                  <a:cubicBezTo>
                    <a:pt x="1958" y="2744"/>
                    <a:pt x="1589" y="2359"/>
                    <a:pt x="1124" y="2166"/>
                  </a:cubicBezTo>
                  <a:cubicBezTo>
                    <a:pt x="1589" y="1942"/>
                    <a:pt x="1974" y="1589"/>
                    <a:pt x="2167" y="1123"/>
                  </a:cubicBezTo>
                  <a:close/>
                  <a:moveTo>
                    <a:pt x="2167" y="0"/>
                  </a:moveTo>
                  <a:cubicBezTo>
                    <a:pt x="2054" y="0"/>
                    <a:pt x="1974" y="81"/>
                    <a:pt x="1974" y="193"/>
                  </a:cubicBezTo>
                  <a:cubicBezTo>
                    <a:pt x="1974" y="1155"/>
                    <a:pt x="1188" y="1958"/>
                    <a:pt x="209" y="1958"/>
                  </a:cubicBezTo>
                  <a:cubicBezTo>
                    <a:pt x="81" y="1958"/>
                    <a:pt x="1" y="2038"/>
                    <a:pt x="1" y="2166"/>
                  </a:cubicBezTo>
                  <a:cubicBezTo>
                    <a:pt x="1" y="2279"/>
                    <a:pt x="81" y="2359"/>
                    <a:pt x="209" y="2359"/>
                  </a:cubicBezTo>
                  <a:cubicBezTo>
                    <a:pt x="1172" y="2359"/>
                    <a:pt x="1974" y="3145"/>
                    <a:pt x="1974" y="4124"/>
                  </a:cubicBezTo>
                  <a:cubicBezTo>
                    <a:pt x="1974" y="4252"/>
                    <a:pt x="2054" y="4332"/>
                    <a:pt x="2167" y="4332"/>
                  </a:cubicBezTo>
                  <a:cubicBezTo>
                    <a:pt x="2295" y="4332"/>
                    <a:pt x="2375" y="4252"/>
                    <a:pt x="2375" y="4124"/>
                  </a:cubicBezTo>
                  <a:cubicBezTo>
                    <a:pt x="2375" y="3161"/>
                    <a:pt x="3161" y="2359"/>
                    <a:pt x="4140" y="2359"/>
                  </a:cubicBezTo>
                  <a:cubicBezTo>
                    <a:pt x="4252" y="2359"/>
                    <a:pt x="4332" y="2279"/>
                    <a:pt x="4332" y="2166"/>
                  </a:cubicBezTo>
                  <a:cubicBezTo>
                    <a:pt x="4332" y="2038"/>
                    <a:pt x="4252" y="1958"/>
                    <a:pt x="4140" y="1958"/>
                  </a:cubicBezTo>
                  <a:cubicBezTo>
                    <a:pt x="3177" y="1958"/>
                    <a:pt x="2375" y="1188"/>
                    <a:pt x="2375" y="193"/>
                  </a:cubicBezTo>
                  <a:cubicBezTo>
                    <a:pt x="2375" y="81"/>
                    <a:pt x="2295" y="0"/>
                    <a:pt x="2167"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2"/>
            <p:cNvSpPr/>
            <p:nvPr/>
          </p:nvSpPr>
          <p:spPr>
            <a:xfrm>
              <a:off x="694950" y="4256275"/>
              <a:ext cx="108325" cy="108300"/>
            </a:xfrm>
            <a:custGeom>
              <a:avLst/>
              <a:gdLst/>
              <a:ahLst/>
              <a:cxnLst/>
              <a:rect l="l" t="t" r="r" b="b"/>
              <a:pathLst>
                <a:path w="4333" h="4332" extrusionOk="0">
                  <a:moveTo>
                    <a:pt x="2182" y="1139"/>
                  </a:moveTo>
                  <a:cubicBezTo>
                    <a:pt x="2407" y="1604"/>
                    <a:pt x="2760" y="1989"/>
                    <a:pt x="3225" y="2182"/>
                  </a:cubicBezTo>
                  <a:cubicBezTo>
                    <a:pt x="2760" y="2390"/>
                    <a:pt x="2391" y="2776"/>
                    <a:pt x="2182" y="3241"/>
                  </a:cubicBezTo>
                  <a:cubicBezTo>
                    <a:pt x="1958" y="2776"/>
                    <a:pt x="1605" y="2390"/>
                    <a:pt x="1140" y="2182"/>
                  </a:cubicBezTo>
                  <a:cubicBezTo>
                    <a:pt x="1605" y="1973"/>
                    <a:pt x="1990" y="1604"/>
                    <a:pt x="2182" y="1139"/>
                  </a:cubicBezTo>
                  <a:close/>
                  <a:moveTo>
                    <a:pt x="2166" y="0"/>
                  </a:moveTo>
                  <a:cubicBezTo>
                    <a:pt x="2038" y="0"/>
                    <a:pt x="1958" y="80"/>
                    <a:pt x="1958" y="209"/>
                  </a:cubicBezTo>
                  <a:cubicBezTo>
                    <a:pt x="1958" y="1171"/>
                    <a:pt x="1188" y="1973"/>
                    <a:pt x="193" y="1973"/>
                  </a:cubicBezTo>
                  <a:cubicBezTo>
                    <a:pt x="81" y="1973"/>
                    <a:pt x="0" y="2054"/>
                    <a:pt x="0" y="2166"/>
                  </a:cubicBezTo>
                  <a:cubicBezTo>
                    <a:pt x="0" y="2294"/>
                    <a:pt x="81" y="2374"/>
                    <a:pt x="193" y="2374"/>
                  </a:cubicBezTo>
                  <a:cubicBezTo>
                    <a:pt x="1156" y="2374"/>
                    <a:pt x="1958" y="3161"/>
                    <a:pt x="1958" y="4139"/>
                  </a:cubicBezTo>
                  <a:cubicBezTo>
                    <a:pt x="1958" y="4252"/>
                    <a:pt x="2038" y="4332"/>
                    <a:pt x="2166" y="4332"/>
                  </a:cubicBezTo>
                  <a:cubicBezTo>
                    <a:pt x="2279" y="4332"/>
                    <a:pt x="2359" y="4252"/>
                    <a:pt x="2359" y="4139"/>
                  </a:cubicBezTo>
                  <a:cubicBezTo>
                    <a:pt x="2359" y="3177"/>
                    <a:pt x="3145" y="2374"/>
                    <a:pt x="4124" y="2374"/>
                  </a:cubicBezTo>
                  <a:cubicBezTo>
                    <a:pt x="4252" y="2374"/>
                    <a:pt x="4332" y="2294"/>
                    <a:pt x="4332" y="2166"/>
                  </a:cubicBezTo>
                  <a:cubicBezTo>
                    <a:pt x="4332" y="2054"/>
                    <a:pt x="4252" y="1973"/>
                    <a:pt x="4124" y="1973"/>
                  </a:cubicBezTo>
                  <a:cubicBezTo>
                    <a:pt x="3161" y="1973"/>
                    <a:pt x="2359" y="1187"/>
                    <a:pt x="2359" y="209"/>
                  </a:cubicBezTo>
                  <a:cubicBezTo>
                    <a:pt x="2359" y="80"/>
                    <a:pt x="2279" y="0"/>
                    <a:pt x="216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2"/>
            <p:cNvSpPr/>
            <p:nvPr/>
          </p:nvSpPr>
          <p:spPr>
            <a:xfrm>
              <a:off x="1691650" y="4361750"/>
              <a:ext cx="104300" cy="104300"/>
            </a:xfrm>
            <a:custGeom>
              <a:avLst/>
              <a:gdLst/>
              <a:ahLst/>
              <a:cxnLst/>
              <a:rect l="l" t="t" r="r" b="b"/>
              <a:pathLst>
                <a:path w="4172" h="4172" extrusionOk="0">
                  <a:moveTo>
                    <a:pt x="2086" y="385"/>
                  </a:moveTo>
                  <a:cubicBezTo>
                    <a:pt x="3033" y="385"/>
                    <a:pt x="3771" y="1140"/>
                    <a:pt x="3771" y="2070"/>
                  </a:cubicBezTo>
                  <a:cubicBezTo>
                    <a:pt x="3771" y="2985"/>
                    <a:pt x="3001" y="3755"/>
                    <a:pt x="2086" y="3755"/>
                  </a:cubicBezTo>
                  <a:cubicBezTo>
                    <a:pt x="1156" y="3755"/>
                    <a:pt x="402" y="2985"/>
                    <a:pt x="402" y="2070"/>
                  </a:cubicBezTo>
                  <a:cubicBezTo>
                    <a:pt x="402" y="1140"/>
                    <a:pt x="1156" y="385"/>
                    <a:pt x="2086" y="385"/>
                  </a:cubicBezTo>
                  <a:close/>
                  <a:moveTo>
                    <a:pt x="2086" y="0"/>
                  </a:moveTo>
                  <a:cubicBezTo>
                    <a:pt x="947" y="0"/>
                    <a:pt x="0" y="947"/>
                    <a:pt x="0" y="2086"/>
                  </a:cubicBezTo>
                  <a:cubicBezTo>
                    <a:pt x="0" y="3225"/>
                    <a:pt x="947" y="4172"/>
                    <a:pt x="2086" y="4172"/>
                  </a:cubicBezTo>
                  <a:cubicBezTo>
                    <a:pt x="3241" y="4172"/>
                    <a:pt x="4172" y="3225"/>
                    <a:pt x="4172" y="2086"/>
                  </a:cubicBezTo>
                  <a:cubicBezTo>
                    <a:pt x="4172" y="915"/>
                    <a:pt x="3225" y="0"/>
                    <a:pt x="208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2"/>
            <p:cNvSpPr/>
            <p:nvPr/>
          </p:nvSpPr>
          <p:spPr>
            <a:xfrm>
              <a:off x="1637500" y="4482075"/>
              <a:ext cx="212600" cy="111125"/>
            </a:xfrm>
            <a:custGeom>
              <a:avLst/>
              <a:gdLst/>
              <a:ahLst/>
              <a:cxnLst/>
              <a:rect l="l" t="t" r="r" b="b"/>
              <a:pathLst>
                <a:path w="8504" h="4445" extrusionOk="0">
                  <a:moveTo>
                    <a:pt x="4252" y="402"/>
                  </a:moveTo>
                  <a:cubicBezTo>
                    <a:pt x="6322" y="402"/>
                    <a:pt x="7974" y="2022"/>
                    <a:pt x="8103" y="4043"/>
                  </a:cubicBezTo>
                  <a:lnTo>
                    <a:pt x="402" y="4043"/>
                  </a:lnTo>
                  <a:cubicBezTo>
                    <a:pt x="498" y="2022"/>
                    <a:pt x="2183" y="402"/>
                    <a:pt x="4252" y="402"/>
                  </a:cubicBezTo>
                  <a:close/>
                  <a:moveTo>
                    <a:pt x="4252" y="0"/>
                  </a:moveTo>
                  <a:cubicBezTo>
                    <a:pt x="1910" y="0"/>
                    <a:pt x="1" y="1910"/>
                    <a:pt x="1" y="4252"/>
                  </a:cubicBezTo>
                  <a:cubicBezTo>
                    <a:pt x="1" y="4364"/>
                    <a:pt x="81" y="4445"/>
                    <a:pt x="193" y="4445"/>
                  </a:cubicBezTo>
                  <a:lnTo>
                    <a:pt x="8295" y="4445"/>
                  </a:lnTo>
                  <a:cubicBezTo>
                    <a:pt x="8423" y="4445"/>
                    <a:pt x="8504" y="4364"/>
                    <a:pt x="8504" y="4252"/>
                  </a:cubicBezTo>
                  <a:cubicBezTo>
                    <a:pt x="8504" y="1910"/>
                    <a:pt x="6594" y="0"/>
                    <a:pt x="4252"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2"/>
            <p:cNvSpPr/>
            <p:nvPr/>
          </p:nvSpPr>
          <p:spPr>
            <a:xfrm>
              <a:off x="1489100" y="4649325"/>
              <a:ext cx="104300" cy="104300"/>
            </a:xfrm>
            <a:custGeom>
              <a:avLst/>
              <a:gdLst/>
              <a:ahLst/>
              <a:cxnLst/>
              <a:rect l="l" t="t" r="r" b="b"/>
              <a:pathLst>
                <a:path w="4172" h="4172" extrusionOk="0">
                  <a:moveTo>
                    <a:pt x="2086" y="402"/>
                  </a:moveTo>
                  <a:cubicBezTo>
                    <a:pt x="3017" y="402"/>
                    <a:pt x="3771" y="1172"/>
                    <a:pt x="3771" y="2086"/>
                  </a:cubicBezTo>
                  <a:cubicBezTo>
                    <a:pt x="3771" y="3017"/>
                    <a:pt x="3033" y="3771"/>
                    <a:pt x="2086" y="3771"/>
                  </a:cubicBezTo>
                  <a:cubicBezTo>
                    <a:pt x="1140" y="3771"/>
                    <a:pt x="402" y="3017"/>
                    <a:pt x="402" y="2086"/>
                  </a:cubicBezTo>
                  <a:cubicBezTo>
                    <a:pt x="402" y="1172"/>
                    <a:pt x="1156" y="402"/>
                    <a:pt x="2086" y="402"/>
                  </a:cubicBezTo>
                  <a:close/>
                  <a:moveTo>
                    <a:pt x="2086" y="1"/>
                  </a:moveTo>
                  <a:cubicBezTo>
                    <a:pt x="915" y="1"/>
                    <a:pt x="1" y="947"/>
                    <a:pt x="1" y="2086"/>
                  </a:cubicBezTo>
                  <a:cubicBezTo>
                    <a:pt x="1" y="3241"/>
                    <a:pt x="931" y="4172"/>
                    <a:pt x="2086" y="4172"/>
                  </a:cubicBezTo>
                  <a:cubicBezTo>
                    <a:pt x="3241" y="4172"/>
                    <a:pt x="4172" y="3241"/>
                    <a:pt x="4172" y="2086"/>
                  </a:cubicBezTo>
                  <a:cubicBezTo>
                    <a:pt x="4172" y="947"/>
                    <a:pt x="3241" y="1"/>
                    <a:pt x="208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2"/>
            <p:cNvSpPr/>
            <p:nvPr/>
          </p:nvSpPr>
          <p:spPr>
            <a:xfrm>
              <a:off x="1438975" y="4770450"/>
              <a:ext cx="204575" cy="77450"/>
            </a:xfrm>
            <a:custGeom>
              <a:avLst/>
              <a:gdLst/>
              <a:ahLst/>
              <a:cxnLst/>
              <a:rect l="l" t="t" r="r" b="b"/>
              <a:pathLst>
                <a:path w="8183" h="3098" extrusionOk="0">
                  <a:moveTo>
                    <a:pt x="4091" y="1"/>
                  </a:moveTo>
                  <a:cubicBezTo>
                    <a:pt x="2150" y="1"/>
                    <a:pt x="497" y="1316"/>
                    <a:pt x="0" y="3097"/>
                  </a:cubicBezTo>
                  <a:lnTo>
                    <a:pt x="417" y="3097"/>
                  </a:lnTo>
                  <a:cubicBezTo>
                    <a:pt x="899" y="1541"/>
                    <a:pt x="2358" y="402"/>
                    <a:pt x="4091" y="402"/>
                  </a:cubicBezTo>
                  <a:cubicBezTo>
                    <a:pt x="5808" y="402"/>
                    <a:pt x="7268" y="1541"/>
                    <a:pt x="7765" y="3097"/>
                  </a:cubicBezTo>
                  <a:lnTo>
                    <a:pt x="8182" y="3097"/>
                  </a:lnTo>
                  <a:cubicBezTo>
                    <a:pt x="7701" y="1316"/>
                    <a:pt x="6048" y="1"/>
                    <a:pt x="4091"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2"/>
            <p:cNvSpPr/>
            <p:nvPr/>
          </p:nvSpPr>
          <p:spPr>
            <a:xfrm>
              <a:off x="1894200" y="4649325"/>
              <a:ext cx="104300" cy="104300"/>
            </a:xfrm>
            <a:custGeom>
              <a:avLst/>
              <a:gdLst/>
              <a:ahLst/>
              <a:cxnLst/>
              <a:rect l="l" t="t" r="r" b="b"/>
              <a:pathLst>
                <a:path w="4172" h="4172" extrusionOk="0">
                  <a:moveTo>
                    <a:pt x="2086" y="402"/>
                  </a:moveTo>
                  <a:cubicBezTo>
                    <a:pt x="3001" y="402"/>
                    <a:pt x="3771" y="1172"/>
                    <a:pt x="3771" y="2086"/>
                  </a:cubicBezTo>
                  <a:cubicBezTo>
                    <a:pt x="3771" y="3017"/>
                    <a:pt x="3001" y="3771"/>
                    <a:pt x="2086" y="3771"/>
                  </a:cubicBezTo>
                  <a:cubicBezTo>
                    <a:pt x="1140" y="3771"/>
                    <a:pt x="402" y="3017"/>
                    <a:pt x="402" y="2086"/>
                  </a:cubicBezTo>
                  <a:cubicBezTo>
                    <a:pt x="402" y="1172"/>
                    <a:pt x="1156" y="402"/>
                    <a:pt x="2086" y="402"/>
                  </a:cubicBezTo>
                  <a:close/>
                  <a:moveTo>
                    <a:pt x="2086" y="1"/>
                  </a:moveTo>
                  <a:cubicBezTo>
                    <a:pt x="915" y="1"/>
                    <a:pt x="0" y="947"/>
                    <a:pt x="0" y="2086"/>
                  </a:cubicBezTo>
                  <a:cubicBezTo>
                    <a:pt x="0" y="3241"/>
                    <a:pt x="947" y="4172"/>
                    <a:pt x="2086" y="4172"/>
                  </a:cubicBezTo>
                  <a:cubicBezTo>
                    <a:pt x="3241" y="4172"/>
                    <a:pt x="4172" y="3241"/>
                    <a:pt x="4172" y="2086"/>
                  </a:cubicBezTo>
                  <a:cubicBezTo>
                    <a:pt x="4172" y="947"/>
                    <a:pt x="3225" y="1"/>
                    <a:pt x="208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2"/>
            <p:cNvSpPr/>
            <p:nvPr/>
          </p:nvSpPr>
          <p:spPr>
            <a:xfrm>
              <a:off x="1844075" y="4770450"/>
              <a:ext cx="204575" cy="77450"/>
            </a:xfrm>
            <a:custGeom>
              <a:avLst/>
              <a:gdLst/>
              <a:ahLst/>
              <a:cxnLst/>
              <a:rect l="l" t="t" r="r" b="b"/>
              <a:pathLst>
                <a:path w="8183" h="3098" extrusionOk="0">
                  <a:moveTo>
                    <a:pt x="4091" y="1"/>
                  </a:moveTo>
                  <a:cubicBezTo>
                    <a:pt x="2150" y="1"/>
                    <a:pt x="497" y="1316"/>
                    <a:pt x="0" y="3097"/>
                  </a:cubicBezTo>
                  <a:lnTo>
                    <a:pt x="417" y="3097"/>
                  </a:lnTo>
                  <a:cubicBezTo>
                    <a:pt x="898" y="1541"/>
                    <a:pt x="2358" y="402"/>
                    <a:pt x="4091" y="402"/>
                  </a:cubicBezTo>
                  <a:cubicBezTo>
                    <a:pt x="5808" y="402"/>
                    <a:pt x="7284" y="1541"/>
                    <a:pt x="7765" y="3097"/>
                  </a:cubicBezTo>
                  <a:lnTo>
                    <a:pt x="8182" y="3097"/>
                  </a:lnTo>
                  <a:cubicBezTo>
                    <a:pt x="7685" y="1316"/>
                    <a:pt x="6032" y="1"/>
                    <a:pt x="4091"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2"/>
            <p:cNvSpPr/>
            <p:nvPr/>
          </p:nvSpPr>
          <p:spPr>
            <a:xfrm>
              <a:off x="1676000" y="4642100"/>
              <a:ext cx="137200" cy="159675"/>
            </a:xfrm>
            <a:custGeom>
              <a:avLst/>
              <a:gdLst/>
              <a:ahLst/>
              <a:cxnLst/>
              <a:rect l="l" t="t" r="r" b="b"/>
              <a:pathLst>
                <a:path w="5488" h="6387" extrusionOk="0">
                  <a:moveTo>
                    <a:pt x="2744" y="1"/>
                  </a:moveTo>
                  <a:cubicBezTo>
                    <a:pt x="2632" y="1"/>
                    <a:pt x="2552" y="81"/>
                    <a:pt x="2552" y="193"/>
                  </a:cubicBezTo>
                  <a:lnTo>
                    <a:pt x="2552" y="3578"/>
                  </a:lnTo>
                  <a:lnTo>
                    <a:pt x="81" y="6049"/>
                  </a:lnTo>
                  <a:cubicBezTo>
                    <a:pt x="1" y="6129"/>
                    <a:pt x="1" y="6258"/>
                    <a:pt x="81" y="6338"/>
                  </a:cubicBezTo>
                  <a:cubicBezTo>
                    <a:pt x="121" y="6370"/>
                    <a:pt x="173" y="6386"/>
                    <a:pt x="223" y="6386"/>
                  </a:cubicBezTo>
                  <a:cubicBezTo>
                    <a:pt x="274" y="6386"/>
                    <a:pt x="322" y="6370"/>
                    <a:pt x="354" y="6338"/>
                  </a:cubicBezTo>
                  <a:lnTo>
                    <a:pt x="2744" y="3947"/>
                  </a:lnTo>
                  <a:lnTo>
                    <a:pt x="5135" y="6338"/>
                  </a:lnTo>
                  <a:cubicBezTo>
                    <a:pt x="5167" y="6370"/>
                    <a:pt x="5231" y="6386"/>
                    <a:pt x="5279" y="6386"/>
                  </a:cubicBezTo>
                  <a:cubicBezTo>
                    <a:pt x="5311" y="6386"/>
                    <a:pt x="5375" y="6370"/>
                    <a:pt x="5407" y="6338"/>
                  </a:cubicBezTo>
                  <a:cubicBezTo>
                    <a:pt x="5488" y="6258"/>
                    <a:pt x="5488" y="6129"/>
                    <a:pt x="5407" y="6049"/>
                  </a:cubicBezTo>
                  <a:lnTo>
                    <a:pt x="2953" y="3578"/>
                  </a:lnTo>
                  <a:lnTo>
                    <a:pt x="2953" y="193"/>
                  </a:lnTo>
                  <a:cubicBezTo>
                    <a:pt x="2953" y="81"/>
                    <a:pt x="2873" y="1"/>
                    <a:pt x="2744"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2"/>
            <p:cNvSpPr/>
            <p:nvPr/>
          </p:nvSpPr>
          <p:spPr>
            <a:xfrm>
              <a:off x="719825" y="4782500"/>
              <a:ext cx="108300" cy="65400"/>
            </a:xfrm>
            <a:custGeom>
              <a:avLst/>
              <a:gdLst/>
              <a:ahLst/>
              <a:cxnLst/>
              <a:rect l="l" t="t" r="r" b="b"/>
              <a:pathLst>
                <a:path w="4332" h="2616" extrusionOk="0">
                  <a:moveTo>
                    <a:pt x="2166" y="0"/>
                  </a:moveTo>
                  <a:cubicBezTo>
                    <a:pt x="2054" y="0"/>
                    <a:pt x="1974" y="80"/>
                    <a:pt x="1974" y="193"/>
                  </a:cubicBezTo>
                  <a:cubicBezTo>
                    <a:pt x="1974" y="1155"/>
                    <a:pt x="1187" y="1957"/>
                    <a:pt x="209" y="1957"/>
                  </a:cubicBezTo>
                  <a:cubicBezTo>
                    <a:pt x="80" y="1957"/>
                    <a:pt x="0" y="2038"/>
                    <a:pt x="0" y="2166"/>
                  </a:cubicBezTo>
                  <a:cubicBezTo>
                    <a:pt x="0" y="2278"/>
                    <a:pt x="80" y="2358"/>
                    <a:pt x="209" y="2358"/>
                  </a:cubicBezTo>
                  <a:cubicBezTo>
                    <a:pt x="546" y="2358"/>
                    <a:pt x="850" y="2455"/>
                    <a:pt x="1107" y="2615"/>
                  </a:cubicBezTo>
                  <a:lnTo>
                    <a:pt x="1749" y="2615"/>
                  </a:lnTo>
                  <a:cubicBezTo>
                    <a:pt x="1572" y="2439"/>
                    <a:pt x="1348" y="2278"/>
                    <a:pt x="1107" y="2166"/>
                  </a:cubicBezTo>
                  <a:cubicBezTo>
                    <a:pt x="1572" y="1941"/>
                    <a:pt x="1957" y="1572"/>
                    <a:pt x="2150" y="1123"/>
                  </a:cubicBezTo>
                  <a:cubicBezTo>
                    <a:pt x="2375" y="1572"/>
                    <a:pt x="2728" y="1957"/>
                    <a:pt x="3193" y="2166"/>
                  </a:cubicBezTo>
                  <a:cubicBezTo>
                    <a:pt x="2952" y="2278"/>
                    <a:pt x="2728" y="2423"/>
                    <a:pt x="2551" y="2615"/>
                  </a:cubicBezTo>
                  <a:lnTo>
                    <a:pt x="3193" y="2615"/>
                  </a:lnTo>
                  <a:cubicBezTo>
                    <a:pt x="3450" y="2455"/>
                    <a:pt x="3770" y="2358"/>
                    <a:pt x="4091" y="2358"/>
                  </a:cubicBezTo>
                  <a:cubicBezTo>
                    <a:pt x="4236" y="2358"/>
                    <a:pt x="4332" y="2278"/>
                    <a:pt x="4332" y="2166"/>
                  </a:cubicBezTo>
                  <a:cubicBezTo>
                    <a:pt x="4332" y="2038"/>
                    <a:pt x="4252" y="1957"/>
                    <a:pt x="4139" y="1957"/>
                  </a:cubicBezTo>
                  <a:cubicBezTo>
                    <a:pt x="3177" y="1957"/>
                    <a:pt x="2375" y="1171"/>
                    <a:pt x="2375" y="193"/>
                  </a:cubicBezTo>
                  <a:cubicBezTo>
                    <a:pt x="2375" y="80"/>
                    <a:pt x="2294" y="0"/>
                    <a:pt x="216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2"/>
            <p:cNvSpPr/>
            <p:nvPr/>
          </p:nvSpPr>
          <p:spPr>
            <a:xfrm>
              <a:off x="1092825" y="4500925"/>
              <a:ext cx="58175" cy="58175"/>
            </a:xfrm>
            <a:custGeom>
              <a:avLst/>
              <a:gdLst/>
              <a:ahLst/>
              <a:cxnLst/>
              <a:rect l="l" t="t" r="r" b="b"/>
              <a:pathLst>
                <a:path w="2327" h="2327" extrusionOk="0">
                  <a:moveTo>
                    <a:pt x="1172" y="434"/>
                  </a:moveTo>
                  <a:cubicBezTo>
                    <a:pt x="1589" y="434"/>
                    <a:pt x="1926" y="771"/>
                    <a:pt x="1926" y="1188"/>
                  </a:cubicBezTo>
                  <a:cubicBezTo>
                    <a:pt x="1926" y="1589"/>
                    <a:pt x="1589" y="1958"/>
                    <a:pt x="1172" y="1958"/>
                  </a:cubicBezTo>
                  <a:cubicBezTo>
                    <a:pt x="755" y="1958"/>
                    <a:pt x="402" y="1605"/>
                    <a:pt x="402" y="1188"/>
                  </a:cubicBezTo>
                  <a:cubicBezTo>
                    <a:pt x="402" y="771"/>
                    <a:pt x="755" y="434"/>
                    <a:pt x="1172" y="434"/>
                  </a:cubicBezTo>
                  <a:close/>
                  <a:moveTo>
                    <a:pt x="1172" y="1"/>
                  </a:moveTo>
                  <a:cubicBezTo>
                    <a:pt x="530" y="1"/>
                    <a:pt x="1" y="530"/>
                    <a:pt x="1" y="1172"/>
                  </a:cubicBezTo>
                  <a:cubicBezTo>
                    <a:pt x="1" y="1813"/>
                    <a:pt x="530" y="2327"/>
                    <a:pt x="1172" y="2327"/>
                  </a:cubicBezTo>
                  <a:cubicBezTo>
                    <a:pt x="1814" y="2327"/>
                    <a:pt x="2327" y="1813"/>
                    <a:pt x="2327" y="1172"/>
                  </a:cubicBezTo>
                  <a:cubicBezTo>
                    <a:pt x="2327" y="530"/>
                    <a:pt x="1814" y="1"/>
                    <a:pt x="1172"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2"/>
            <p:cNvSpPr/>
            <p:nvPr/>
          </p:nvSpPr>
          <p:spPr>
            <a:xfrm>
              <a:off x="1613450" y="4239825"/>
              <a:ext cx="58175" cy="58175"/>
            </a:xfrm>
            <a:custGeom>
              <a:avLst/>
              <a:gdLst/>
              <a:ahLst/>
              <a:cxnLst/>
              <a:rect l="l" t="t" r="r" b="b"/>
              <a:pathLst>
                <a:path w="2327" h="2327" extrusionOk="0">
                  <a:moveTo>
                    <a:pt x="1155" y="401"/>
                  </a:moveTo>
                  <a:cubicBezTo>
                    <a:pt x="1588" y="401"/>
                    <a:pt x="1925" y="738"/>
                    <a:pt x="1925" y="1171"/>
                  </a:cubicBezTo>
                  <a:cubicBezTo>
                    <a:pt x="1925" y="1589"/>
                    <a:pt x="1588" y="1925"/>
                    <a:pt x="1155" y="1925"/>
                  </a:cubicBezTo>
                  <a:cubicBezTo>
                    <a:pt x="738" y="1925"/>
                    <a:pt x="401" y="1589"/>
                    <a:pt x="401" y="1171"/>
                  </a:cubicBezTo>
                  <a:cubicBezTo>
                    <a:pt x="401" y="738"/>
                    <a:pt x="738" y="401"/>
                    <a:pt x="1155" y="401"/>
                  </a:cubicBezTo>
                  <a:close/>
                  <a:moveTo>
                    <a:pt x="1155" y="0"/>
                  </a:moveTo>
                  <a:cubicBezTo>
                    <a:pt x="513" y="0"/>
                    <a:pt x="0" y="530"/>
                    <a:pt x="0" y="1171"/>
                  </a:cubicBezTo>
                  <a:cubicBezTo>
                    <a:pt x="0" y="1813"/>
                    <a:pt x="513" y="2327"/>
                    <a:pt x="1155" y="2327"/>
                  </a:cubicBezTo>
                  <a:cubicBezTo>
                    <a:pt x="1797" y="2327"/>
                    <a:pt x="2326" y="1813"/>
                    <a:pt x="2326" y="1171"/>
                  </a:cubicBezTo>
                  <a:cubicBezTo>
                    <a:pt x="2326" y="530"/>
                    <a:pt x="1797" y="0"/>
                    <a:pt x="1155"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2"/>
            <p:cNvSpPr/>
            <p:nvPr/>
          </p:nvSpPr>
          <p:spPr>
            <a:xfrm>
              <a:off x="2160925" y="4605200"/>
              <a:ext cx="58175" cy="58200"/>
            </a:xfrm>
            <a:custGeom>
              <a:avLst/>
              <a:gdLst/>
              <a:ahLst/>
              <a:cxnLst/>
              <a:rect l="l" t="t" r="r" b="b"/>
              <a:pathLst>
                <a:path w="2327" h="2328" extrusionOk="0">
                  <a:moveTo>
                    <a:pt x="1155" y="434"/>
                  </a:moveTo>
                  <a:cubicBezTo>
                    <a:pt x="1589" y="434"/>
                    <a:pt x="1926" y="771"/>
                    <a:pt x="1926" y="1188"/>
                  </a:cubicBezTo>
                  <a:cubicBezTo>
                    <a:pt x="1926" y="1589"/>
                    <a:pt x="1589" y="1958"/>
                    <a:pt x="1155" y="1958"/>
                  </a:cubicBezTo>
                  <a:cubicBezTo>
                    <a:pt x="738" y="1958"/>
                    <a:pt x="401" y="1605"/>
                    <a:pt x="401" y="1188"/>
                  </a:cubicBezTo>
                  <a:cubicBezTo>
                    <a:pt x="401" y="771"/>
                    <a:pt x="738" y="434"/>
                    <a:pt x="1155" y="434"/>
                  </a:cubicBezTo>
                  <a:close/>
                  <a:moveTo>
                    <a:pt x="1155" y="1"/>
                  </a:moveTo>
                  <a:cubicBezTo>
                    <a:pt x="514" y="1"/>
                    <a:pt x="0" y="530"/>
                    <a:pt x="0" y="1172"/>
                  </a:cubicBezTo>
                  <a:cubicBezTo>
                    <a:pt x="0" y="1814"/>
                    <a:pt x="514" y="2327"/>
                    <a:pt x="1155" y="2327"/>
                  </a:cubicBezTo>
                  <a:cubicBezTo>
                    <a:pt x="1797" y="2327"/>
                    <a:pt x="2327" y="1814"/>
                    <a:pt x="2327" y="1172"/>
                  </a:cubicBezTo>
                  <a:cubicBezTo>
                    <a:pt x="2327" y="530"/>
                    <a:pt x="1797" y="1"/>
                    <a:pt x="1155"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2"/>
            <p:cNvSpPr/>
            <p:nvPr/>
          </p:nvSpPr>
          <p:spPr>
            <a:xfrm>
              <a:off x="2094750" y="4163600"/>
              <a:ext cx="158050" cy="294425"/>
            </a:xfrm>
            <a:custGeom>
              <a:avLst/>
              <a:gdLst/>
              <a:ahLst/>
              <a:cxnLst/>
              <a:rect l="l" t="t" r="r" b="b"/>
              <a:pathLst>
                <a:path w="6322" h="11777" extrusionOk="0">
                  <a:moveTo>
                    <a:pt x="4557" y="402"/>
                  </a:moveTo>
                  <a:cubicBezTo>
                    <a:pt x="5118" y="402"/>
                    <a:pt x="5631" y="450"/>
                    <a:pt x="5920" y="466"/>
                  </a:cubicBezTo>
                  <a:lnTo>
                    <a:pt x="5920" y="1894"/>
                  </a:lnTo>
                  <a:lnTo>
                    <a:pt x="5054" y="1894"/>
                  </a:lnTo>
                  <a:cubicBezTo>
                    <a:pt x="3995" y="1894"/>
                    <a:pt x="3851" y="2536"/>
                    <a:pt x="3851" y="3065"/>
                  </a:cubicBezTo>
                  <a:lnTo>
                    <a:pt x="3851" y="4349"/>
                  </a:lnTo>
                  <a:cubicBezTo>
                    <a:pt x="3851" y="4477"/>
                    <a:pt x="3931" y="4557"/>
                    <a:pt x="4043" y="4557"/>
                  </a:cubicBezTo>
                  <a:lnTo>
                    <a:pt x="5840" y="4557"/>
                  </a:lnTo>
                  <a:lnTo>
                    <a:pt x="5631" y="6178"/>
                  </a:lnTo>
                  <a:lnTo>
                    <a:pt x="4075" y="6178"/>
                  </a:lnTo>
                  <a:cubicBezTo>
                    <a:pt x="3947" y="6178"/>
                    <a:pt x="3867" y="6258"/>
                    <a:pt x="3867" y="6386"/>
                  </a:cubicBezTo>
                  <a:lnTo>
                    <a:pt x="3867" y="11376"/>
                  </a:lnTo>
                  <a:lnTo>
                    <a:pt x="2150" y="11376"/>
                  </a:lnTo>
                  <a:lnTo>
                    <a:pt x="2150" y="6386"/>
                  </a:lnTo>
                  <a:cubicBezTo>
                    <a:pt x="2150" y="6258"/>
                    <a:pt x="2070" y="6178"/>
                    <a:pt x="1941" y="6178"/>
                  </a:cubicBezTo>
                  <a:lnTo>
                    <a:pt x="401" y="6178"/>
                  </a:lnTo>
                  <a:lnTo>
                    <a:pt x="401" y="4557"/>
                  </a:lnTo>
                  <a:lnTo>
                    <a:pt x="1941" y="4557"/>
                  </a:lnTo>
                  <a:cubicBezTo>
                    <a:pt x="2070" y="4557"/>
                    <a:pt x="2150" y="4477"/>
                    <a:pt x="2150" y="4349"/>
                  </a:cubicBezTo>
                  <a:lnTo>
                    <a:pt x="2150" y="2873"/>
                  </a:lnTo>
                  <a:cubicBezTo>
                    <a:pt x="2150" y="1333"/>
                    <a:pt x="3048" y="402"/>
                    <a:pt x="4557" y="402"/>
                  </a:cubicBezTo>
                  <a:close/>
                  <a:moveTo>
                    <a:pt x="4557" y="1"/>
                  </a:moveTo>
                  <a:cubicBezTo>
                    <a:pt x="2824" y="1"/>
                    <a:pt x="1749" y="1108"/>
                    <a:pt x="1749" y="2873"/>
                  </a:cubicBezTo>
                  <a:lnTo>
                    <a:pt x="1749" y="4156"/>
                  </a:lnTo>
                  <a:lnTo>
                    <a:pt x="193" y="4156"/>
                  </a:lnTo>
                  <a:cubicBezTo>
                    <a:pt x="80" y="4156"/>
                    <a:pt x="0" y="4236"/>
                    <a:pt x="0" y="4349"/>
                  </a:cubicBezTo>
                  <a:lnTo>
                    <a:pt x="0" y="6386"/>
                  </a:lnTo>
                  <a:cubicBezTo>
                    <a:pt x="0" y="6499"/>
                    <a:pt x="80" y="6579"/>
                    <a:pt x="193" y="6579"/>
                  </a:cubicBezTo>
                  <a:lnTo>
                    <a:pt x="1749" y="6579"/>
                  </a:lnTo>
                  <a:lnTo>
                    <a:pt x="1749" y="11568"/>
                  </a:lnTo>
                  <a:cubicBezTo>
                    <a:pt x="1749" y="11697"/>
                    <a:pt x="1829" y="11777"/>
                    <a:pt x="1941" y="11777"/>
                  </a:cubicBezTo>
                  <a:lnTo>
                    <a:pt x="4027" y="11777"/>
                  </a:lnTo>
                  <a:cubicBezTo>
                    <a:pt x="4155" y="11777"/>
                    <a:pt x="4236" y="11697"/>
                    <a:pt x="4236" y="11568"/>
                  </a:cubicBezTo>
                  <a:lnTo>
                    <a:pt x="4236" y="6579"/>
                  </a:lnTo>
                  <a:lnTo>
                    <a:pt x="5776" y="6579"/>
                  </a:lnTo>
                  <a:cubicBezTo>
                    <a:pt x="5872" y="6579"/>
                    <a:pt x="5952" y="6499"/>
                    <a:pt x="5968" y="6402"/>
                  </a:cubicBezTo>
                  <a:lnTo>
                    <a:pt x="6241" y="4381"/>
                  </a:lnTo>
                  <a:cubicBezTo>
                    <a:pt x="6241" y="4317"/>
                    <a:pt x="6209" y="4252"/>
                    <a:pt x="6193" y="4220"/>
                  </a:cubicBezTo>
                  <a:cubicBezTo>
                    <a:pt x="6177" y="4172"/>
                    <a:pt x="6097" y="4156"/>
                    <a:pt x="6033" y="4156"/>
                  </a:cubicBezTo>
                  <a:lnTo>
                    <a:pt x="4236" y="4156"/>
                  </a:lnTo>
                  <a:lnTo>
                    <a:pt x="4236" y="3065"/>
                  </a:lnTo>
                  <a:cubicBezTo>
                    <a:pt x="4236" y="2552"/>
                    <a:pt x="4348" y="2295"/>
                    <a:pt x="5038" y="2295"/>
                  </a:cubicBezTo>
                  <a:lnTo>
                    <a:pt x="6097" y="2295"/>
                  </a:lnTo>
                  <a:cubicBezTo>
                    <a:pt x="6209" y="2295"/>
                    <a:pt x="6289" y="2215"/>
                    <a:pt x="6289" y="2087"/>
                  </a:cubicBezTo>
                  <a:lnTo>
                    <a:pt x="6289" y="290"/>
                  </a:lnTo>
                  <a:cubicBezTo>
                    <a:pt x="6321" y="161"/>
                    <a:pt x="6241" y="81"/>
                    <a:pt x="6129" y="81"/>
                  </a:cubicBezTo>
                  <a:cubicBezTo>
                    <a:pt x="5936" y="65"/>
                    <a:pt x="5278" y="1"/>
                    <a:pt x="4557"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2"/>
            <p:cNvSpPr/>
            <p:nvPr/>
          </p:nvSpPr>
          <p:spPr>
            <a:xfrm>
              <a:off x="1114875" y="4691450"/>
              <a:ext cx="32925" cy="32100"/>
            </a:xfrm>
            <a:custGeom>
              <a:avLst/>
              <a:gdLst/>
              <a:ahLst/>
              <a:cxnLst/>
              <a:rect l="l" t="t" r="r" b="b"/>
              <a:pathLst>
                <a:path w="1317" h="1284" extrusionOk="0">
                  <a:moveTo>
                    <a:pt x="643" y="0"/>
                  </a:moveTo>
                  <a:cubicBezTo>
                    <a:pt x="290" y="0"/>
                    <a:pt x="1" y="289"/>
                    <a:pt x="1" y="642"/>
                  </a:cubicBezTo>
                  <a:cubicBezTo>
                    <a:pt x="1" y="1011"/>
                    <a:pt x="290" y="1284"/>
                    <a:pt x="643" y="1284"/>
                  </a:cubicBezTo>
                  <a:cubicBezTo>
                    <a:pt x="1012" y="1284"/>
                    <a:pt x="1284" y="1011"/>
                    <a:pt x="1284" y="642"/>
                  </a:cubicBezTo>
                  <a:cubicBezTo>
                    <a:pt x="1317" y="305"/>
                    <a:pt x="1012" y="0"/>
                    <a:pt x="643"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2"/>
            <p:cNvSpPr/>
            <p:nvPr/>
          </p:nvSpPr>
          <p:spPr>
            <a:xfrm>
              <a:off x="976100" y="4715100"/>
              <a:ext cx="149650" cy="132800"/>
            </a:xfrm>
            <a:custGeom>
              <a:avLst/>
              <a:gdLst/>
              <a:ahLst/>
              <a:cxnLst/>
              <a:rect l="l" t="t" r="r" b="b"/>
              <a:pathLst>
                <a:path w="5986" h="5312" extrusionOk="0">
                  <a:moveTo>
                    <a:pt x="2985" y="1"/>
                  </a:moveTo>
                  <a:cubicBezTo>
                    <a:pt x="1349" y="1"/>
                    <a:pt x="1" y="1348"/>
                    <a:pt x="1" y="2985"/>
                  </a:cubicBezTo>
                  <a:cubicBezTo>
                    <a:pt x="1" y="3931"/>
                    <a:pt x="434" y="4782"/>
                    <a:pt x="1124" y="5311"/>
                  </a:cubicBezTo>
                  <a:lnTo>
                    <a:pt x="1862" y="5311"/>
                  </a:lnTo>
                  <a:cubicBezTo>
                    <a:pt x="996" y="4894"/>
                    <a:pt x="402" y="4012"/>
                    <a:pt x="402" y="2985"/>
                  </a:cubicBezTo>
                  <a:cubicBezTo>
                    <a:pt x="402" y="1573"/>
                    <a:pt x="1557" y="402"/>
                    <a:pt x="2985" y="402"/>
                  </a:cubicBezTo>
                  <a:cubicBezTo>
                    <a:pt x="4413" y="402"/>
                    <a:pt x="5584" y="1573"/>
                    <a:pt x="5584" y="2985"/>
                  </a:cubicBezTo>
                  <a:cubicBezTo>
                    <a:pt x="5584" y="4012"/>
                    <a:pt x="4974" y="4894"/>
                    <a:pt x="4108" y="5311"/>
                  </a:cubicBezTo>
                  <a:lnTo>
                    <a:pt x="4846" y="5311"/>
                  </a:lnTo>
                  <a:cubicBezTo>
                    <a:pt x="5536" y="4782"/>
                    <a:pt x="5985" y="3931"/>
                    <a:pt x="5985" y="2985"/>
                  </a:cubicBezTo>
                  <a:cubicBezTo>
                    <a:pt x="5985" y="1348"/>
                    <a:pt x="4638" y="1"/>
                    <a:pt x="2985"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2"/>
            <p:cNvSpPr/>
            <p:nvPr/>
          </p:nvSpPr>
          <p:spPr>
            <a:xfrm>
              <a:off x="903925" y="4648925"/>
              <a:ext cx="295225" cy="199775"/>
            </a:xfrm>
            <a:custGeom>
              <a:avLst/>
              <a:gdLst/>
              <a:ahLst/>
              <a:cxnLst/>
              <a:rect l="l" t="t" r="r" b="b"/>
              <a:pathLst>
                <a:path w="11809" h="7991" extrusionOk="0">
                  <a:moveTo>
                    <a:pt x="4252" y="1"/>
                  </a:moveTo>
                  <a:cubicBezTo>
                    <a:pt x="1909" y="1"/>
                    <a:pt x="0" y="1910"/>
                    <a:pt x="0" y="4252"/>
                  </a:cubicBezTo>
                  <a:lnTo>
                    <a:pt x="0" y="6995"/>
                  </a:lnTo>
                  <a:cubicBezTo>
                    <a:pt x="0" y="7348"/>
                    <a:pt x="48" y="7669"/>
                    <a:pt x="128" y="7990"/>
                  </a:cubicBezTo>
                  <a:lnTo>
                    <a:pt x="546" y="7990"/>
                  </a:lnTo>
                  <a:cubicBezTo>
                    <a:pt x="465" y="7669"/>
                    <a:pt x="417" y="7348"/>
                    <a:pt x="417" y="6995"/>
                  </a:cubicBezTo>
                  <a:lnTo>
                    <a:pt x="417" y="4252"/>
                  </a:lnTo>
                  <a:cubicBezTo>
                    <a:pt x="417" y="2134"/>
                    <a:pt x="2150" y="402"/>
                    <a:pt x="4268" y="402"/>
                  </a:cubicBezTo>
                  <a:lnTo>
                    <a:pt x="7541" y="402"/>
                  </a:lnTo>
                  <a:cubicBezTo>
                    <a:pt x="9674" y="402"/>
                    <a:pt x="11391" y="2134"/>
                    <a:pt x="11391" y="4252"/>
                  </a:cubicBezTo>
                  <a:lnTo>
                    <a:pt x="11391" y="6995"/>
                  </a:lnTo>
                  <a:cubicBezTo>
                    <a:pt x="11391" y="7348"/>
                    <a:pt x="11359" y="7669"/>
                    <a:pt x="11279" y="7990"/>
                  </a:cubicBezTo>
                  <a:lnTo>
                    <a:pt x="11696" y="7990"/>
                  </a:lnTo>
                  <a:cubicBezTo>
                    <a:pt x="11776" y="7669"/>
                    <a:pt x="11808" y="7348"/>
                    <a:pt x="11808" y="6995"/>
                  </a:cubicBezTo>
                  <a:lnTo>
                    <a:pt x="11808" y="4252"/>
                  </a:lnTo>
                  <a:lnTo>
                    <a:pt x="11760" y="4252"/>
                  </a:lnTo>
                  <a:cubicBezTo>
                    <a:pt x="11760" y="1910"/>
                    <a:pt x="9851" y="1"/>
                    <a:pt x="7508"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2"/>
            <p:cNvSpPr/>
            <p:nvPr/>
          </p:nvSpPr>
          <p:spPr>
            <a:xfrm>
              <a:off x="368875" y="4407475"/>
              <a:ext cx="319675" cy="317675"/>
            </a:xfrm>
            <a:custGeom>
              <a:avLst/>
              <a:gdLst/>
              <a:ahLst/>
              <a:cxnLst/>
              <a:rect l="l" t="t" r="r" b="b"/>
              <a:pathLst>
                <a:path w="12787" h="12707" extrusionOk="0">
                  <a:moveTo>
                    <a:pt x="5054" y="498"/>
                  </a:moveTo>
                  <a:cubicBezTo>
                    <a:pt x="4621" y="883"/>
                    <a:pt x="4252" y="1412"/>
                    <a:pt x="3931" y="2102"/>
                  </a:cubicBezTo>
                  <a:cubicBezTo>
                    <a:pt x="3578" y="1942"/>
                    <a:pt x="3241" y="1733"/>
                    <a:pt x="2888" y="1492"/>
                  </a:cubicBezTo>
                  <a:lnTo>
                    <a:pt x="2952" y="1444"/>
                  </a:lnTo>
                  <a:cubicBezTo>
                    <a:pt x="3032" y="1380"/>
                    <a:pt x="3097" y="1332"/>
                    <a:pt x="3177" y="1300"/>
                  </a:cubicBezTo>
                  <a:lnTo>
                    <a:pt x="3353" y="1172"/>
                  </a:lnTo>
                  <a:cubicBezTo>
                    <a:pt x="3433" y="1139"/>
                    <a:pt x="3514" y="1075"/>
                    <a:pt x="3594" y="1027"/>
                  </a:cubicBezTo>
                  <a:cubicBezTo>
                    <a:pt x="3658" y="995"/>
                    <a:pt x="3722" y="979"/>
                    <a:pt x="3802" y="931"/>
                  </a:cubicBezTo>
                  <a:cubicBezTo>
                    <a:pt x="3835" y="915"/>
                    <a:pt x="3899" y="899"/>
                    <a:pt x="3931" y="883"/>
                  </a:cubicBezTo>
                  <a:cubicBezTo>
                    <a:pt x="4059" y="819"/>
                    <a:pt x="4155" y="770"/>
                    <a:pt x="4284" y="738"/>
                  </a:cubicBezTo>
                  <a:cubicBezTo>
                    <a:pt x="4316" y="706"/>
                    <a:pt x="4364" y="690"/>
                    <a:pt x="4412" y="674"/>
                  </a:cubicBezTo>
                  <a:cubicBezTo>
                    <a:pt x="4492" y="658"/>
                    <a:pt x="4557" y="610"/>
                    <a:pt x="4637" y="594"/>
                  </a:cubicBezTo>
                  <a:cubicBezTo>
                    <a:pt x="4733" y="546"/>
                    <a:pt x="4845" y="530"/>
                    <a:pt x="4942" y="514"/>
                  </a:cubicBezTo>
                  <a:cubicBezTo>
                    <a:pt x="4974" y="514"/>
                    <a:pt x="5022" y="498"/>
                    <a:pt x="5054" y="498"/>
                  </a:cubicBezTo>
                  <a:close/>
                  <a:moveTo>
                    <a:pt x="7781" y="498"/>
                  </a:moveTo>
                  <a:lnTo>
                    <a:pt x="7781" y="498"/>
                  </a:lnTo>
                  <a:cubicBezTo>
                    <a:pt x="7813" y="514"/>
                    <a:pt x="7845" y="514"/>
                    <a:pt x="7894" y="530"/>
                  </a:cubicBezTo>
                  <a:cubicBezTo>
                    <a:pt x="7990" y="562"/>
                    <a:pt x="8086" y="594"/>
                    <a:pt x="8182" y="610"/>
                  </a:cubicBezTo>
                  <a:cubicBezTo>
                    <a:pt x="8263" y="642"/>
                    <a:pt x="8327" y="658"/>
                    <a:pt x="8407" y="690"/>
                  </a:cubicBezTo>
                  <a:cubicBezTo>
                    <a:pt x="8455" y="722"/>
                    <a:pt x="8487" y="738"/>
                    <a:pt x="8551" y="738"/>
                  </a:cubicBezTo>
                  <a:cubicBezTo>
                    <a:pt x="8664" y="770"/>
                    <a:pt x="8792" y="835"/>
                    <a:pt x="8888" y="883"/>
                  </a:cubicBezTo>
                  <a:cubicBezTo>
                    <a:pt x="8936" y="899"/>
                    <a:pt x="8985" y="915"/>
                    <a:pt x="9033" y="931"/>
                  </a:cubicBezTo>
                  <a:cubicBezTo>
                    <a:pt x="9097" y="979"/>
                    <a:pt x="9177" y="995"/>
                    <a:pt x="9225" y="1043"/>
                  </a:cubicBezTo>
                  <a:cubicBezTo>
                    <a:pt x="9305" y="1075"/>
                    <a:pt x="9386" y="1123"/>
                    <a:pt x="9466" y="1172"/>
                  </a:cubicBezTo>
                  <a:lnTo>
                    <a:pt x="9658" y="1300"/>
                  </a:lnTo>
                  <a:cubicBezTo>
                    <a:pt x="9739" y="1332"/>
                    <a:pt x="9787" y="1396"/>
                    <a:pt x="9867" y="1444"/>
                  </a:cubicBezTo>
                  <a:cubicBezTo>
                    <a:pt x="9899" y="1460"/>
                    <a:pt x="9931" y="1476"/>
                    <a:pt x="9947" y="1492"/>
                  </a:cubicBezTo>
                  <a:cubicBezTo>
                    <a:pt x="9626" y="1733"/>
                    <a:pt x="9273" y="1942"/>
                    <a:pt x="8904" y="2102"/>
                  </a:cubicBezTo>
                  <a:cubicBezTo>
                    <a:pt x="8616" y="1412"/>
                    <a:pt x="8230" y="883"/>
                    <a:pt x="7781" y="498"/>
                  </a:cubicBezTo>
                  <a:close/>
                  <a:moveTo>
                    <a:pt x="6209" y="353"/>
                  </a:moveTo>
                  <a:lnTo>
                    <a:pt x="6209" y="2648"/>
                  </a:lnTo>
                  <a:cubicBezTo>
                    <a:pt x="5535" y="2615"/>
                    <a:pt x="4893" y="2487"/>
                    <a:pt x="4284" y="2263"/>
                  </a:cubicBezTo>
                  <a:cubicBezTo>
                    <a:pt x="4765" y="1172"/>
                    <a:pt x="5439" y="450"/>
                    <a:pt x="6209" y="353"/>
                  </a:cubicBezTo>
                  <a:close/>
                  <a:moveTo>
                    <a:pt x="6610" y="353"/>
                  </a:moveTo>
                  <a:cubicBezTo>
                    <a:pt x="7364" y="450"/>
                    <a:pt x="8022" y="1172"/>
                    <a:pt x="8519" y="2263"/>
                  </a:cubicBezTo>
                  <a:cubicBezTo>
                    <a:pt x="7926" y="2503"/>
                    <a:pt x="7284" y="2615"/>
                    <a:pt x="6594" y="2648"/>
                  </a:cubicBezTo>
                  <a:lnTo>
                    <a:pt x="6594" y="353"/>
                  </a:lnTo>
                  <a:close/>
                  <a:moveTo>
                    <a:pt x="8664" y="2615"/>
                  </a:moveTo>
                  <a:cubicBezTo>
                    <a:pt x="9033" y="3578"/>
                    <a:pt x="9273" y="4781"/>
                    <a:pt x="9289" y="6097"/>
                  </a:cubicBezTo>
                  <a:lnTo>
                    <a:pt x="6610" y="6097"/>
                  </a:lnTo>
                  <a:lnTo>
                    <a:pt x="6610" y="3049"/>
                  </a:lnTo>
                  <a:cubicBezTo>
                    <a:pt x="7332" y="3017"/>
                    <a:pt x="8022" y="2888"/>
                    <a:pt x="8664" y="2615"/>
                  </a:cubicBezTo>
                  <a:close/>
                  <a:moveTo>
                    <a:pt x="2551" y="1765"/>
                  </a:moveTo>
                  <a:cubicBezTo>
                    <a:pt x="2936" y="2038"/>
                    <a:pt x="3337" y="2295"/>
                    <a:pt x="3754" y="2487"/>
                  </a:cubicBezTo>
                  <a:cubicBezTo>
                    <a:pt x="3369" y="3482"/>
                    <a:pt x="3129" y="4749"/>
                    <a:pt x="3113" y="6113"/>
                  </a:cubicBezTo>
                  <a:lnTo>
                    <a:pt x="449" y="6113"/>
                  </a:lnTo>
                  <a:cubicBezTo>
                    <a:pt x="514" y="4364"/>
                    <a:pt x="1316" y="2808"/>
                    <a:pt x="2551" y="1765"/>
                  </a:cubicBezTo>
                  <a:close/>
                  <a:moveTo>
                    <a:pt x="4139" y="2648"/>
                  </a:moveTo>
                  <a:cubicBezTo>
                    <a:pt x="4797" y="2888"/>
                    <a:pt x="5487" y="3017"/>
                    <a:pt x="6209" y="3065"/>
                  </a:cubicBezTo>
                  <a:lnTo>
                    <a:pt x="6209" y="6113"/>
                  </a:lnTo>
                  <a:lnTo>
                    <a:pt x="3514" y="6113"/>
                  </a:lnTo>
                  <a:cubicBezTo>
                    <a:pt x="3530" y="4813"/>
                    <a:pt x="3754" y="3610"/>
                    <a:pt x="4139" y="2648"/>
                  </a:cubicBezTo>
                  <a:close/>
                  <a:moveTo>
                    <a:pt x="10252" y="1749"/>
                  </a:moveTo>
                  <a:cubicBezTo>
                    <a:pt x="11503" y="2824"/>
                    <a:pt x="12322" y="4364"/>
                    <a:pt x="12386" y="6113"/>
                  </a:cubicBezTo>
                  <a:lnTo>
                    <a:pt x="9690" y="6113"/>
                  </a:lnTo>
                  <a:cubicBezTo>
                    <a:pt x="9674" y="4749"/>
                    <a:pt x="9434" y="3482"/>
                    <a:pt x="9049" y="2487"/>
                  </a:cubicBezTo>
                  <a:cubicBezTo>
                    <a:pt x="9466" y="2279"/>
                    <a:pt x="9867" y="2038"/>
                    <a:pt x="10252" y="1749"/>
                  </a:cubicBezTo>
                  <a:close/>
                  <a:moveTo>
                    <a:pt x="9289" y="6514"/>
                  </a:moveTo>
                  <a:cubicBezTo>
                    <a:pt x="9273" y="7814"/>
                    <a:pt x="9049" y="9017"/>
                    <a:pt x="8664" y="9979"/>
                  </a:cubicBezTo>
                  <a:cubicBezTo>
                    <a:pt x="8006" y="9739"/>
                    <a:pt x="7332" y="9594"/>
                    <a:pt x="6610" y="9562"/>
                  </a:cubicBezTo>
                  <a:lnTo>
                    <a:pt x="6610" y="6514"/>
                  </a:lnTo>
                  <a:close/>
                  <a:moveTo>
                    <a:pt x="6209" y="6530"/>
                  </a:moveTo>
                  <a:lnTo>
                    <a:pt x="6209" y="9578"/>
                  </a:lnTo>
                  <a:cubicBezTo>
                    <a:pt x="5487" y="9594"/>
                    <a:pt x="4781" y="9739"/>
                    <a:pt x="4139" y="9995"/>
                  </a:cubicBezTo>
                  <a:cubicBezTo>
                    <a:pt x="3770" y="9033"/>
                    <a:pt x="3530" y="7830"/>
                    <a:pt x="3514" y="6530"/>
                  </a:cubicBezTo>
                  <a:close/>
                  <a:moveTo>
                    <a:pt x="3113" y="6530"/>
                  </a:moveTo>
                  <a:cubicBezTo>
                    <a:pt x="3129" y="7894"/>
                    <a:pt x="3369" y="9161"/>
                    <a:pt x="3754" y="10156"/>
                  </a:cubicBezTo>
                  <a:cubicBezTo>
                    <a:pt x="3337" y="10348"/>
                    <a:pt x="2936" y="10589"/>
                    <a:pt x="2551" y="10878"/>
                  </a:cubicBezTo>
                  <a:cubicBezTo>
                    <a:pt x="1300" y="9819"/>
                    <a:pt x="481" y="8279"/>
                    <a:pt x="417" y="6530"/>
                  </a:cubicBezTo>
                  <a:close/>
                  <a:moveTo>
                    <a:pt x="12386" y="6530"/>
                  </a:moveTo>
                  <a:cubicBezTo>
                    <a:pt x="12322" y="8263"/>
                    <a:pt x="11503" y="9819"/>
                    <a:pt x="10252" y="10878"/>
                  </a:cubicBezTo>
                  <a:cubicBezTo>
                    <a:pt x="9867" y="10605"/>
                    <a:pt x="9466" y="10348"/>
                    <a:pt x="9049" y="10156"/>
                  </a:cubicBezTo>
                  <a:cubicBezTo>
                    <a:pt x="9434" y="9161"/>
                    <a:pt x="9674" y="7894"/>
                    <a:pt x="9690" y="6530"/>
                  </a:cubicBezTo>
                  <a:close/>
                  <a:moveTo>
                    <a:pt x="8872" y="10509"/>
                  </a:moveTo>
                  <a:cubicBezTo>
                    <a:pt x="9225" y="10669"/>
                    <a:pt x="9578" y="10862"/>
                    <a:pt x="9915" y="11102"/>
                  </a:cubicBezTo>
                  <a:cubicBezTo>
                    <a:pt x="9915" y="11151"/>
                    <a:pt x="9867" y="11167"/>
                    <a:pt x="9851" y="11183"/>
                  </a:cubicBezTo>
                  <a:cubicBezTo>
                    <a:pt x="9771" y="11247"/>
                    <a:pt x="9706" y="11279"/>
                    <a:pt x="9626" y="11327"/>
                  </a:cubicBezTo>
                  <a:lnTo>
                    <a:pt x="9450" y="11439"/>
                  </a:lnTo>
                  <a:cubicBezTo>
                    <a:pt x="9370" y="11488"/>
                    <a:pt x="9289" y="11552"/>
                    <a:pt x="9209" y="11584"/>
                  </a:cubicBezTo>
                  <a:cubicBezTo>
                    <a:pt x="9145" y="11632"/>
                    <a:pt x="9097" y="11648"/>
                    <a:pt x="9017" y="11680"/>
                  </a:cubicBezTo>
                  <a:cubicBezTo>
                    <a:pt x="8968" y="11712"/>
                    <a:pt x="8904" y="11728"/>
                    <a:pt x="8872" y="11744"/>
                  </a:cubicBezTo>
                  <a:cubicBezTo>
                    <a:pt x="8744" y="11808"/>
                    <a:pt x="8632" y="11840"/>
                    <a:pt x="8519" y="11889"/>
                  </a:cubicBezTo>
                  <a:cubicBezTo>
                    <a:pt x="8487" y="11905"/>
                    <a:pt x="8439" y="11921"/>
                    <a:pt x="8391" y="11921"/>
                  </a:cubicBezTo>
                  <a:cubicBezTo>
                    <a:pt x="8311" y="11953"/>
                    <a:pt x="8247" y="11985"/>
                    <a:pt x="8166" y="12001"/>
                  </a:cubicBezTo>
                  <a:cubicBezTo>
                    <a:pt x="8070" y="12049"/>
                    <a:pt x="7974" y="12065"/>
                    <a:pt x="7861" y="12081"/>
                  </a:cubicBezTo>
                  <a:cubicBezTo>
                    <a:pt x="7829" y="12081"/>
                    <a:pt x="7781" y="12113"/>
                    <a:pt x="7749" y="12113"/>
                  </a:cubicBezTo>
                  <a:cubicBezTo>
                    <a:pt x="8182" y="11728"/>
                    <a:pt x="8551" y="11183"/>
                    <a:pt x="8872" y="10509"/>
                  </a:cubicBezTo>
                  <a:close/>
                  <a:moveTo>
                    <a:pt x="3899" y="10541"/>
                  </a:moveTo>
                  <a:cubicBezTo>
                    <a:pt x="4186" y="11228"/>
                    <a:pt x="4570" y="11757"/>
                    <a:pt x="5017" y="12141"/>
                  </a:cubicBezTo>
                  <a:lnTo>
                    <a:pt x="5017" y="12141"/>
                  </a:lnTo>
                  <a:cubicBezTo>
                    <a:pt x="4998" y="12127"/>
                    <a:pt x="4955" y="12113"/>
                    <a:pt x="4926" y="12113"/>
                  </a:cubicBezTo>
                  <a:cubicBezTo>
                    <a:pt x="4813" y="12081"/>
                    <a:pt x="4717" y="12049"/>
                    <a:pt x="4621" y="12033"/>
                  </a:cubicBezTo>
                  <a:cubicBezTo>
                    <a:pt x="4540" y="12001"/>
                    <a:pt x="4476" y="11985"/>
                    <a:pt x="4396" y="11953"/>
                  </a:cubicBezTo>
                  <a:cubicBezTo>
                    <a:pt x="4364" y="11921"/>
                    <a:pt x="4316" y="11905"/>
                    <a:pt x="4252" y="11889"/>
                  </a:cubicBezTo>
                  <a:cubicBezTo>
                    <a:pt x="4139" y="11840"/>
                    <a:pt x="4011" y="11792"/>
                    <a:pt x="3915" y="11744"/>
                  </a:cubicBezTo>
                  <a:cubicBezTo>
                    <a:pt x="3867" y="11728"/>
                    <a:pt x="3819" y="11712"/>
                    <a:pt x="3770" y="11680"/>
                  </a:cubicBezTo>
                  <a:cubicBezTo>
                    <a:pt x="3706" y="11648"/>
                    <a:pt x="3658" y="11632"/>
                    <a:pt x="3578" y="11584"/>
                  </a:cubicBezTo>
                  <a:cubicBezTo>
                    <a:pt x="3498" y="11552"/>
                    <a:pt x="3417" y="11504"/>
                    <a:pt x="3337" y="11439"/>
                  </a:cubicBezTo>
                  <a:cubicBezTo>
                    <a:pt x="3273" y="11407"/>
                    <a:pt x="3209" y="11359"/>
                    <a:pt x="3145" y="11343"/>
                  </a:cubicBezTo>
                  <a:cubicBezTo>
                    <a:pt x="3064" y="11311"/>
                    <a:pt x="3016" y="11247"/>
                    <a:pt x="2936" y="11199"/>
                  </a:cubicBezTo>
                  <a:cubicBezTo>
                    <a:pt x="2904" y="11183"/>
                    <a:pt x="2872" y="11167"/>
                    <a:pt x="2856" y="11151"/>
                  </a:cubicBezTo>
                  <a:cubicBezTo>
                    <a:pt x="3177" y="10910"/>
                    <a:pt x="3530" y="10701"/>
                    <a:pt x="3899" y="10541"/>
                  </a:cubicBezTo>
                  <a:close/>
                  <a:moveTo>
                    <a:pt x="6209" y="9979"/>
                  </a:moveTo>
                  <a:lnTo>
                    <a:pt x="6209" y="12274"/>
                  </a:lnTo>
                  <a:cubicBezTo>
                    <a:pt x="5439" y="12161"/>
                    <a:pt x="4781" y="11439"/>
                    <a:pt x="4284" y="10364"/>
                  </a:cubicBezTo>
                  <a:cubicBezTo>
                    <a:pt x="4877" y="10124"/>
                    <a:pt x="5519" y="9995"/>
                    <a:pt x="6209" y="9979"/>
                  </a:cubicBezTo>
                  <a:close/>
                  <a:moveTo>
                    <a:pt x="6610" y="9979"/>
                  </a:moveTo>
                  <a:cubicBezTo>
                    <a:pt x="7268" y="9995"/>
                    <a:pt x="7910" y="10140"/>
                    <a:pt x="8519" y="10364"/>
                  </a:cubicBezTo>
                  <a:cubicBezTo>
                    <a:pt x="8054" y="11439"/>
                    <a:pt x="7364" y="12161"/>
                    <a:pt x="6610" y="12274"/>
                  </a:cubicBezTo>
                  <a:lnTo>
                    <a:pt x="6610" y="9979"/>
                  </a:lnTo>
                  <a:close/>
                  <a:moveTo>
                    <a:pt x="6385" y="0"/>
                  </a:moveTo>
                  <a:cubicBezTo>
                    <a:pt x="6225" y="0"/>
                    <a:pt x="6065" y="0"/>
                    <a:pt x="5904" y="16"/>
                  </a:cubicBezTo>
                  <a:lnTo>
                    <a:pt x="5776" y="16"/>
                  </a:lnTo>
                  <a:lnTo>
                    <a:pt x="5359" y="81"/>
                  </a:lnTo>
                  <a:cubicBezTo>
                    <a:pt x="5295" y="81"/>
                    <a:pt x="5262" y="97"/>
                    <a:pt x="5198" y="97"/>
                  </a:cubicBezTo>
                  <a:lnTo>
                    <a:pt x="4893" y="161"/>
                  </a:lnTo>
                  <a:cubicBezTo>
                    <a:pt x="4813" y="177"/>
                    <a:pt x="4717" y="193"/>
                    <a:pt x="4637" y="209"/>
                  </a:cubicBezTo>
                  <a:cubicBezTo>
                    <a:pt x="4557" y="241"/>
                    <a:pt x="4476" y="257"/>
                    <a:pt x="4412" y="273"/>
                  </a:cubicBezTo>
                  <a:cubicBezTo>
                    <a:pt x="4332" y="289"/>
                    <a:pt x="4252" y="337"/>
                    <a:pt x="4171" y="353"/>
                  </a:cubicBezTo>
                  <a:cubicBezTo>
                    <a:pt x="4075" y="401"/>
                    <a:pt x="3979" y="434"/>
                    <a:pt x="3899" y="482"/>
                  </a:cubicBezTo>
                  <a:cubicBezTo>
                    <a:pt x="3819" y="514"/>
                    <a:pt x="3754" y="530"/>
                    <a:pt x="3674" y="578"/>
                  </a:cubicBezTo>
                  <a:cubicBezTo>
                    <a:pt x="3594" y="610"/>
                    <a:pt x="3498" y="658"/>
                    <a:pt x="3417" y="722"/>
                  </a:cubicBezTo>
                  <a:cubicBezTo>
                    <a:pt x="3337" y="754"/>
                    <a:pt x="3273" y="803"/>
                    <a:pt x="3193" y="835"/>
                  </a:cubicBezTo>
                  <a:cubicBezTo>
                    <a:pt x="3113" y="899"/>
                    <a:pt x="3016" y="931"/>
                    <a:pt x="2936" y="995"/>
                  </a:cubicBezTo>
                  <a:cubicBezTo>
                    <a:pt x="2872" y="1043"/>
                    <a:pt x="2840" y="1059"/>
                    <a:pt x="2776" y="1091"/>
                  </a:cubicBezTo>
                  <a:cubicBezTo>
                    <a:pt x="2679" y="1172"/>
                    <a:pt x="2567" y="1236"/>
                    <a:pt x="2471" y="1316"/>
                  </a:cubicBezTo>
                  <a:cubicBezTo>
                    <a:pt x="2455" y="1332"/>
                    <a:pt x="2407" y="1364"/>
                    <a:pt x="2391" y="1380"/>
                  </a:cubicBezTo>
                  <a:lnTo>
                    <a:pt x="2391" y="1396"/>
                  </a:lnTo>
                  <a:cubicBezTo>
                    <a:pt x="947" y="2567"/>
                    <a:pt x="0" y="4364"/>
                    <a:pt x="0" y="6354"/>
                  </a:cubicBezTo>
                  <a:cubicBezTo>
                    <a:pt x="0" y="8359"/>
                    <a:pt x="931" y="10140"/>
                    <a:pt x="2391" y="11311"/>
                  </a:cubicBezTo>
                  <a:lnTo>
                    <a:pt x="2391" y="11327"/>
                  </a:lnTo>
                  <a:cubicBezTo>
                    <a:pt x="2407" y="11343"/>
                    <a:pt x="2455" y="11359"/>
                    <a:pt x="2471" y="11391"/>
                  </a:cubicBezTo>
                  <a:cubicBezTo>
                    <a:pt x="2567" y="11471"/>
                    <a:pt x="2679" y="11552"/>
                    <a:pt x="2776" y="11600"/>
                  </a:cubicBezTo>
                  <a:cubicBezTo>
                    <a:pt x="2840" y="11648"/>
                    <a:pt x="2872" y="11664"/>
                    <a:pt x="2936" y="11712"/>
                  </a:cubicBezTo>
                  <a:cubicBezTo>
                    <a:pt x="3016" y="11760"/>
                    <a:pt x="3097" y="11808"/>
                    <a:pt x="3193" y="11873"/>
                  </a:cubicBezTo>
                  <a:cubicBezTo>
                    <a:pt x="3273" y="11905"/>
                    <a:pt x="3337" y="11953"/>
                    <a:pt x="3417" y="11985"/>
                  </a:cubicBezTo>
                  <a:cubicBezTo>
                    <a:pt x="3498" y="12033"/>
                    <a:pt x="3594" y="12081"/>
                    <a:pt x="3674" y="12129"/>
                  </a:cubicBezTo>
                  <a:cubicBezTo>
                    <a:pt x="3738" y="12161"/>
                    <a:pt x="3819" y="12193"/>
                    <a:pt x="3899" y="12225"/>
                  </a:cubicBezTo>
                  <a:cubicBezTo>
                    <a:pt x="3995" y="12274"/>
                    <a:pt x="4075" y="12306"/>
                    <a:pt x="4171" y="12354"/>
                  </a:cubicBezTo>
                  <a:cubicBezTo>
                    <a:pt x="4252" y="12370"/>
                    <a:pt x="4332" y="12402"/>
                    <a:pt x="4412" y="12434"/>
                  </a:cubicBezTo>
                  <a:cubicBezTo>
                    <a:pt x="4492" y="12450"/>
                    <a:pt x="4557" y="12466"/>
                    <a:pt x="4637" y="12482"/>
                  </a:cubicBezTo>
                  <a:cubicBezTo>
                    <a:pt x="4717" y="12514"/>
                    <a:pt x="4813" y="12530"/>
                    <a:pt x="4893" y="12546"/>
                  </a:cubicBezTo>
                  <a:lnTo>
                    <a:pt x="5198" y="12611"/>
                  </a:lnTo>
                  <a:cubicBezTo>
                    <a:pt x="5262" y="12611"/>
                    <a:pt x="5295" y="12627"/>
                    <a:pt x="5359" y="12627"/>
                  </a:cubicBezTo>
                  <a:lnTo>
                    <a:pt x="5776" y="12691"/>
                  </a:lnTo>
                  <a:lnTo>
                    <a:pt x="5904" y="12691"/>
                  </a:lnTo>
                  <a:cubicBezTo>
                    <a:pt x="6065" y="12707"/>
                    <a:pt x="6225" y="12707"/>
                    <a:pt x="6385" y="12707"/>
                  </a:cubicBezTo>
                  <a:cubicBezTo>
                    <a:pt x="6546" y="12707"/>
                    <a:pt x="6706" y="12707"/>
                    <a:pt x="6867" y="12691"/>
                  </a:cubicBezTo>
                  <a:lnTo>
                    <a:pt x="6979" y="12691"/>
                  </a:lnTo>
                  <a:lnTo>
                    <a:pt x="7412" y="12627"/>
                  </a:lnTo>
                  <a:cubicBezTo>
                    <a:pt x="7460" y="12627"/>
                    <a:pt x="7509" y="12611"/>
                    <a:pt x="7573" y="12611"/>
                  </a:cubicBezTo>
                  <a:lnTo>
                    <a:pt x="7861" y="12546"/>
                  </a:lnTo>
                  <a:cubicBezTo>
                    <a:pt x="7974" y="12530"/>
                    <a:pt x="8054" y="12514"/>
                    <a:pt x="8134" y="12466"/>
                  </a:cubicBezTo>
                  <a:cubicBezTo>
                    <a:pt x="8214" y="12450"/>
                    <a:pt x="8263" y="12434"/>
                    <a:pt x="8343" y="12402"/>
                  </a:cubicBezTo>
                  <a:cubicBezTo>
                    <a:pt x="8423" y="12386"/>
                    <a:pt x="8535" y="12354"/>
                    <a:pt x="8616" y="12322"/>
                  </a:cubicBezTo>
                  <a:cubicBezTo>
                    <a:pt x="8712" y="12290"/>
                    <a:pt x="8792" y="12242"/>
                    <a:pt x="8888" y="12225"/>
                  </a:cubicBezTo>
                  <a:cubicBezTo>
                    <a:pt x="8968" y="12193"/>
                    <a:pt x="9033" y="12161"/>
                    <a:pt x="9113" y="12129"/>
                  </a:cubicBezTo>
                  <a:cubicBezTo>
                    <a:pt x="9193" y="12081"/>
                    <a:pt x="9289" y="12049"/>
                    <a:pt x="9370" y="12001"/>
                  </a:cubicBezTo>
                  <a:cubicBezTo>
                    <a:pt x="9450" y="11969"/>
                    <a:pt x="9514" y="11921"/>
                    <a:pt x="9594" y="11889"/>
                  </a:cubicBezTo>
                  <a:cubicBezTo>
                    <a:pt x="9674" y="11840"/>
                    <a:pt x="9755" y="11792"/>
                    <a:pt x="9851" y="11728"/>
                  </a:cubicBezTo>
                  <a:cubicBezTo>
                    <a:pt x="9915" y="11680"/>
                    <a:pt x="9947" y="11664"/>
                    <a:pt x="10011" y="11632"/>
                  </a:cubicBezTo>
                  <a:cubicBezTo>
                    <a:pt x="10108" y="11552"/>
                    <a:pt x="10220" y="11488"/>
                    <a:pt x="10316" y="11407"/>
                  </a:cubicBezTo>
                  <a:cubicBezTo>
                    <a:pt x="10332" y="11391"/>
                    <a:pt x="10380" y="11359"/>
                    <a:pt x="10396" y="11343"/>
                  </a:cubicBezTo>
                  <a:lnTo>
                    <a:pt x="10396" y="11327"/>
                  </a:lnTo>
                  <a:cubicBezTo>
                    <a:pt x="11840" y="10156"/>
                    <a:pt x="12787" y="8359"/>
                    <a:pt x="12787" y="6370"/>
                  </a:cubicBezTo>
                  <a:cubicBezTo>
                    <a:pt x="12787" y="4300"/>
                    <a:pt x="11840" y="2519"/>
                    <a:pt x="10396" y="1364"/>
                  </a:cubicBezTo>
                  <a:cubicBezTo>
                    <a:pt x="10348" y="1332"/>
                    <a:pt x="10332" y="1316"/>
                    <a:pt x="10316" y="1300"/>
                  </a:cubicBezTo>
                  <a:cubicBezTo>
                    <a:pt x="10220" y="1220"/>
                    <a:pt x="10108" y="1156"/>
                    <a:pt x="10011" y="1075"/>
                  </a:cubicBezTo>
                  <a:cubicBezTo>
                    <a:pt x="9947" y="1043"/>
                    <a:pt x="9915" y="995"/>
                    <a:pt x="9851" y="979"/>
                  </a:cubicBezTo>
                  <a:cubicBezTo>
                    <a:pt x="9771" y="915"/>
                    <a:pt x="9690" y="883"/>
                    <a:pt x="9594" y="819"/>
                  </a:cubicBezTo>
                  <a:cubicBezTo>
                    <a:pt x="9514" y="770"/>
                    <a:pt x="9450" y="738"/>
                    <a:pt x="9370" y="690"/>
                  </a:cubicBezTo>
                  <a:cubicBezTo>
                    <a:pt x="9289" y="658"/>
                    <a:pt x="9193" y="610"/>
                    <a:pt x="9113" y="578"/>
                  </a:cubicBezTo>
                  <a:cubicBezTo>
                    <a:pt x="9033" y="530"/>
                    <a:pt x="8968" y="514"/>
                    <a:pt x="8888" y="482"/>
                  </a:cubicBezTo>
                  <a:cubicBezTo>
                    <a:pt x="8808" y="434"/>
                    <a:pt x="8712" y="401"/>
                    <a:pt x="8616" y="369"/>
                  </a:cubicBezTo>
                  <a:cubicBezTo>
                    <a:pt x="8535" y="337"/>
                    <a:pt x="8455" y="321"/>
                    <a:pt x="8343" y="289"/>
                  </a:cubicBezTo>
                  <a:cubicBezTo>
                    <a:pt x="8263" y="273"/>
                    <a:pt x="8214" y="257"/>
                    <a:pt x="8134" y="241"/>
                  </a:cubicBezTo>
                  <a:cubicBezTo>
                    <a:pt x="8054" y="209"/>
                    <a:pt x="7942" y="193"/>
                    <a:pt x="7861" y="161"/>
                  </a:cubicBezTo>
                  <a:lnTo>
                    <a:pt x="7573" y="97"/>
                  </a:lnTo>
                  <a:cubicBezTo>
                    <a:pt x="7509" y="97"/>
                    <a:pt x="7460" y="81"/>
                    <a:pt x="7412" y="81"/>
                  </a:cubicBezTo>
                  <a:lnTo>
                    <a:pt x="6979" y="16"/>
                  </a:lnTo>
                  <a:lnTo>
                    <a:pt x="6867" y="16"/>
                  </a:lnTo>
                  <a:cubicBezTo>
                    <a:pt x="6706" y="0"/>
                    <a:pt x="6546" y="0"/>
                    <a:pt x="6385"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2"/>
            <p:cNvSpPr/>
            <p:nvPr/>
          </p:nvSpPr>
          <p:spPr>
            <a:xfrm>
              <a:off x="2544350" y="909600"/>
              <a:ext cx="337350" cy="206175"/>
            </a:xfrm>
            <a:custGeom>
              <a:avLst/>
              <a:gdLst/>
              <a:ahLst/>
              <a:cxnLst/>
              <a:rect l="l" t="t" r="r" b="b"/>
              <a:pathLst>
                <a:path w="13494" h="8247" extrusionOk="0">
                  <a:moveTo>
                    <a:pt x="7798" y="450"/>
                  </a:moveTo>
                  <a:cubicBezTo>
                    <a:pt x="9531" y="450"/>
                    <a:pt x="10959" y="1846"/>
                    <a:pt x="10959" y="3594"/>
                  </a:cubicBezTo>
                  <a:cubicBezTo>
                    <a:pt x="10959" y="3707"/>
                    <a:pt x="11039" y="3803"/>
                    <a:pt x="11151" y="3803"/>
                  </a:cubicBezTo>
                  <a:cubicBezTo>
                    <a:pt x="12258" y="3835"/>
                    <a:pt x="13092" y="4733"/>
                    <a:pt x="13092" y="5840"/>
                  </a:cubicBezTo>
                  <a:cubicBezTo>
                    <a:pt x="13092" y="6963"/>
                    <a:pt x="12178" y="7894"/>
                    <a:pt x="11055" y="7894"/>
                  </a:cubicBezTo>
                  <a:lnTo>
                    <a:pt x="2456" y="7894"/>
                  </a:lnTo>
                  <a:cubicBezTo>
                    <a:pt x="1332" y="7894"/>
                    <a:pt x="402" y="6963"/>
                    <a:pt x="402" y="5840"/>
                  </a:cubicBezTo>
                  <a:cubicBezTo>
                    <a:pt x="402" y="4798"/>
                    <a:pt x="1172" y="3947"/>
                    <a:pt x="2167" y="3803"/>
                  </a:cubicBezTo>
                  <a:cubicBezTo>
                    <a:pt x="2263" y="3787"/>
                    <a:pt x="2343" y="3707"/>
                    <a:pt x="2343" y="3594"/>
                  </a:cubicBezTo>
                  <a:lnTo>
                    <a:pt x="2343" y="3578"/>
                  </a:lnTo>
                  <a:cubicBezTo>
                    <a:pt x="2343" y="2744"/>
                    <a:pt x="3033" y="2054"/>
                    <a:pt x="3867" y="2054"/>
                  </a:cubicBezTo>
                  <a:cubicBezTo>
                    <a:pt x="4156" y="2054"/>
                    <a:pt x="4429" y="2134"/>
                    <a:pt x="4702" y="2295"/>
                  </a:cubicBezTo>
                  <a:cubicBezTo>
                    <a:pt x="4720" y="2314"/>
                    <a:pt x="4750" y="2321"/>
                    <a:pt x="4785" y="2321"/>
                  </a:cubicBezTo>
                  <a:cubicBezTo>
                    <a:pt x="4809" y="2321"/>
                    <a:pt x="4835" y="2317"/>
                    <a:pt x="4862" y="2311"/>
                  </a:cubicBezTo>
                  <a:cubicBezTo>
                    <a:pt x="4910" y="2295"/>
                    <a:pt x="4958" y="2263"/>
                    <a:pt x="4974" y="2215"/>
                  </a:cubicBezTo>
                  <a:cubicBezTo>
                    <a:pt x="5504" y="1140"/>
                    <a:pt x="6579" y="450"/>
                    <a:pt x="7798" y="450"/>
                  </a:cubicBezTo>
                  <a:close/>
                  <a:moveTo>
                    <a:pt x="7830" y="1"/>
                  </a:moveTo>
                  <a:cubicBezTo>
                    <a:pt x="6515" y="1"/>
                    <a:pt x="5359" y="690"/>
                    <a:pt x="4734" y="1813"/>
                  </a:cubicBezTo>
                  <a:cubicBezTo>
                    <a:pt x="4477" y="1685"/>
                    <a:pt x="4188" y="1605"/>
                    <a:pt x="3899" y="1605"/>
                  </a:cubicBezTo>
                  <a:cubicBezTo>
                    <a:pt x="2873" y="1605"/>
                    <a:pt x="2054" y="2391"/>
                    <a:pt x="1974" y="3402"/>
                  </a:cubicBezTo>
                  <a:cubicBezTo>
                    <a:pt x="851" y="3642"/>
                    <a:pt x="17" y="4621"/>
                    <a:pt x="17" y="5776"/>
                  </a:cubicBezTo>
                  <a:cubicBezTo>
                    <a:pt x="1" y="7172"/>
                    <a:pt x="1108" y="8247"/>
                    <a:pt x="2456" y="8247"/>
                  </a:cubicBezTo>
                  <a:lnTo>
                    <a:pt x="11055" y="8247"/>
                  </a:lnTo>
                  <a:cubicBezTo>
                    <a:pt x="12402" y="8247"/>
                    <a:pt x="13493" y="7156"/>
                    <a:pt x="13493" y="5808"/>
                  </a:cubicBezTo>
                  <a:cubicBezTo>
                    <a:pt x="13493" y="4557"/>
                    <a:pt x="12579" y="3514"/>
                    <a:pt x="11360" y="3370"/>
                  </a:cubicBezTo>
                  <a:cubicBezTo>
                    <a:pt x="11247" y="1509"/>
                    <a:pt x="9707" y="1"/>
                    <a:pt x="7830"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2"/>
            <p:cNvSpPr/>
            <p:nvPr/>
          </p:nvSpPr>
          <p:spPr>
            <a:xfrm>
              <a:off x="3624875" y="858675"/>
              <a:ext cx="304850" cy="208975"/>
            </a:xfrm>
            <a:custGeom>
              <a:avLst/>
              <a:gdLst/>
              <a:ahLst/>
              <a:cxnLst/>
              <a:rect l="l" t="t" r="r" b="b"/>
              <a:pathLst>
                <a:path w="12194" h="8359" extrusionOk="0">
                  <a:moveTo>
                    <a:pt x="4589" y="0"/>
                  </a:moveTo>
                  <a:cubicBezTo>
                    <a:pt x="3531" y="1267"/>
                    <a:pt x="1958" y="2070"/>
                    <a:pt x="193" y="2070"/>
                  </a:cubicBezTo>
                  <a:cubicBezTo>
                    <a:pt x="81" y="2070"/>
                    <a:pt x="1" y="2150"/>
                    <a:pt x="1" y="2262"/>
                  </a:cubicBezTo>
                  <a:cubicBezTo>
                    <a:pt x="1" y="2390"/>
                    <a:pt x="81" y="2471"/>
                    <a:pt x="193" y="2471"/>
                  </a:cubicBezTo>
                  <a:cubicBezTo>
                    <a:pt x="3322" y="2471"/>
                    <a:pt x="5889" y="5022"/>
                    <a:pt x="5889" y="8166"/>
                  </a:cubicBezTo>
                  <a:cubicBezTo>
                    <a:pt x="5889" y="8278"/>
                    <a:pt x="5969" y="8359"/>
                    <a:pt x="6097" y="8359"/>
                  </a:cubicBezTo>
                  <a:cubicBezTo>
                    <a:pt x="6210" y="8359"/>
                    <a:pt x="6290" y="8278"/>
                    <a:pt x="6290" y="8166"/>
                  </a:cubicBezTo>
                  <a:cubicBezTo>
                    <a:pt x="6290" y="5038"/>
                    <a:pt x="8841" y="2471"/>
                    <a:pt x="11985" y="2471"/>
                  </a:cubicBezTo>
                  <a:cubicBezTo>
                    <a:pt x="12114" y="2471"/>
                    <a:pt x="12194" y="2390"/>
                    <a:pt x="12194" y="2262"/>
                  </a:cubicBezTo>
                  <a:cubicBezTo>
                    <a:pt x="12194" y="2150"/>
                    <a:pt x="12114" y="2070"/>
                    <a:pt x="11985" y="2070"/>
                  </a:cubicBezTo>
                  <a:cubicBezTo>
                    <a:pt x="10221" y="2070"/>
                    <a:pt x="8664" y="1267"/>
                    <a:pt x="7622" y="0"/>
                  </a:cubicBezTo>
                  <a:lnTo>
                    <a:pt x="7124" y="0"/>
                  </a:lnTo>
                  <a:cubicBezTo>
                    <a:pt x="7942" y="1107"/>
                    <a:pt x="9098" y="1909"/>
                    <a:pt x="10445" y="2262"/>
                  </a:cubicBezTo>
                  <a:cubicBezTo>
                    <a:pt x="8344" y="2824"/>
                    <a:pt x="6659" y="4492"/>
                    <a:pt x="6114" y="6594"/>
                  </a:cubicBezTo>
                  <a:cubicBezTo>
                    <a:pt x="5552" y="4492"/>
                    <a:pt x="3883" y="2808"/>
                    <a:pt x="1782" y="2262"/>
                  </a:cubicBezTo>
                  <a:cubicBezTo>
                    <a:pt x="3113" y="1909"/>
                    <a:pt x="4269" y="1107"/>
                    <a:pt x="5087"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2"/>
            <p:cNvSpPr/>
            <p:nvPr/>
          </p:nvSpPr>
          <p:spPr>
            <a:xfrm>
              <a:off x="3547475" y="1123775"/>
              <a:ext cx="108325" cy="108325"/>
            </a:xfrm>
            <a:custGeom>
              <a:avLst/>
              <a:gdLst/>
              <a:ahLst/>
              <a:cxnLst/>
              <a:rect l="l" t="t" r="r" b="b"/>
              <a:pathLst>
                <a:path w="4333" h="4333" extrusionOk="0">
                  <a:moveTo>
                    <a:pt x="2166" y="1108"/>
                  </a:moveTo>
                  <a:cubicBezTo>
                    <a:pt x="2391" y="1573"/>
                    <a:pt x="2760" y="1958"/>
                    <a:pt x="3209" y="2151"/>
                  </a:cubicBezTo>
                  <a:cubicBezTo>
                    <a:pt x="2760" y="2375"/>
                    <a:pt x="2375" y="2728"/>
                    <a:pt x="2166" y="3193"/>
                  </a:cubicBezTo>
                  <a:cubicBezTo>
                    <a:pt x="1958" y="2728"/>
                    <a:pt x="1589" y="2343"/>
                    <a:pt x="1124" y="2151"/>
                  </a:cubicBezTo>
                  <a:cubicBezTo>
                    <a:pt x="1589" y="1958"/>
                    <a:pt x="1958" y="1573"/>
                    <a:pt x="2166" y="1108"/>
                  </a:cubicBezTo>
                  <a:close/>
                  <a:moveTo>
                    <a:pt x="2166" y="1"/>
                  </a:moveTo>
                  <a:cubicBezTo>
                    <a:pt x="2054" y="1"/>
                    <a:pt x="1974" y="81"/>
                    <a:pt x="1974" y="209"/>
                  </a:cubicBezTo>
                  <a:cubicBezTo>
                    <a:pt x="1974" y="1172"/>
                    <a:pt x="1188" y="1974"/>
                    <a:pt x="209" y="1974"/>
                  </a:cubicBezTo>
                  <a:cubicBezTo>
                    <a:pt x="81" y="1974"/>
                    <a:pt x="1" y="2054"/>
                    <a:pt x="1" y="2167"/>
                  </a:cubicBezTo>
                  <a:cubicBezTo>
                    <a:pt x="1" y="2295"/>
                    <a:pt x="113" y="2375"/>
                    <a:pt x="209" y="2375"/>
                  </a:cubicBezTo>
                  <a:cubicBezTo>
                    <a:pt x="1172" y="2375"/>
                    <a:pt x="1974" y="3161"/>
                    <a:pt x="1974" y="4140"/>
                  </a:cubicBezTo>
                  <a:cubicBezTo>
                    <a:pt x="1974" y="4252"/>
                    <a:pt x="2054" y="4332"/>
                    <a:pt x="2166" y="4332"/>
                  </a:cubicBezTo>
                  <a:cubicBezTo>
                    <a:pt x="2295" y="4332"/>
                    <a:pt x="2375" y="4252"/>
                    <a:pt x="2375" y="4140"/>
                  </a:cubicBezTo>
                  <a:cubicBezTo>
                    <a:pt x="2375" y="3177"/>
                    <a:pt x="3161" y="2375"/>
                    <a:pt x="4140" y="2375"/>
                  </a:cubicBezTo>
                  <a:cubicBezTo>
                    <a:pt x="4252" y="2375"/>
                    <a:pt x="4332" y="2295"/>
                    <a:pt x="4332" y="2167"/>
                  </a:cubicBezTo>
                  <a:cubicBezTo>
                    <a:pt x="4332" y="2054"/>
                    <a:pt x="4252" y="1974"/>
                    <a:pt x="4140" y="1974"/>
                  </a:cubicBezTo>
                  <a:cubicBezTo>
                    <a:pt x="3177" y="1974"/>
                    <a:pt x="2375" y="1188"/>
                    <a:pt x="2375" y="209"/>
                  </a:cubicBezTo>
                  <a:cubicBezTo>
                    <a:pt x="2375" y="81"/>
                    <a:pt x="2295" y="1"/>
                    <a:pt x="216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2"/>
            <p:cNvSpPr/>
            <p:nvPr/>
          </p:nvSpPr>
          <p:spPr>
            <a:xfrm>
              <a:off x="3001200" y="1074850"/>
              <a:ext cx="108325" cy="108325"/>
            </a:xfrm>
            <a:custGeom>
              <a:avLst/>
              <a:gdLst/>
              <a:ahLst/>
              <a:cxnLst/>
              <a:rect l="l" t="t" r="r" b="b"/>
              <a:pathLst>
                <a:path w="4333" h="4333" extrusionOk="0">
                  <a:moveTo>
                    <a:pt x="2166" y="1123"/>
                  </a:moveTo>
                  <a:cubicBezTo>
                    <a:pt x="2391" y="1589"/>
                    <a:pt x="2744" y="1958"/>
                    <a:pt x="3209" y="2166"/>
                  </a:cubicBezTo>
                  <a:cubicBezTo>
                    <a:pt x="2744" y="2391"/>
                    <a:pt x="2359" y="2744"/>
                    <a:pt x="2166" y="3209"/>
                  </a:cubicBezTo>
                  <a:cubicBezTo>
                    <a:pt x="1942" y="2744"/>
                    <a:pt x="1589" y="2359"/>
                    <a:pt x="1123" y="2166"/>
                  </a:cubicBezTo>
                  <a:cubicBezTo>
                    <a:pt x="1589" y="1942"/>
                    <a:pt x="1942" y="1589"/>
                    <a:pt x="2166" y="1123"/>
                  </a:cubicBezTo>
                  <a:close/>
                  <a:moveTo>
                    <a:pt x="2166" y="0"/>
                  </a:moveTo>
                  <a:cubicBezTo>
                    <a:pt x="2038" y="0"/>
                    <a:pt x="1958" y="81"/>
                    <a:pt x="1958" y="193"/>
                  </a:cubicBezTo>
                  <a:cubicBezTo>
                    <a:pt x="1958" y="1156"/>
                    <a:pt x="1188" y="1958"/>
                    <a:pt x="193" y="1958"/>
                  </a:cubicBezTo>
                  <a:cubicBezTo>
                    <a:pt x="81" y="1958"/>
                    <a:pt x="0" y="2038"/>
                    <a:pt x="0" y="2166"/>
                  </a:cubicBezTo>
                  <a:cubicBezTo>
                    <a:pt x="0" y="2279"/>
                    <a:pt x="97" y="2359"/>
                    <a:pt x="193" y="2359"/>
                  </a:cubicBezTo>
                  <a:cubicBezTo>
                    <a:pt x="1156" y="2359"/>
                    <a:pt x="1958" y="3145"/>
                    <a:pt x="1958" y="4124"/>
                  </a:cubicBezTo>
                  <a:cubicBezTo>
                    <a:pt x="1958" y="4252"/>
                    <a:pt x="2038" y="4332"/>
                    <a:pt x="2166" y="4332"/>
                  </a:cubicBezTo>
                  <a:cubicBezTo>
                    <a:pt x="2279" y="4332"/>
                    <a:pt x="2359" y="4252"/>
                    <a:pt x="2359" y="4124"/>
                  </a:cubicBezTo>
                  <a:cubicBezTo>
                    <a:pt x="2359" y="3161"/>
                    <a:pt x="3145" y="2359"/>
                    <a:pt x="4124" y="2359"/>
                  </a:cubicBezTo>
                  <a:cubicBezTo>
                    <a:pt x="4252" y="2359"/>
                    <a:pt x="4332" y="2279"/>
                    <a:pt x="4332" y="2166"/>
                  </a:cubicBezTo>
                  <a:cubicBezTo>
                    <a:pt x="4332" y="2038"/>
                    <a:pt x="4252" y="1958"/>
                    <a:pt x="4124" y="1958"/>
                  </a:cubicBezTo>
                  <a:cubicBezTo>
                    <a:pt x="3161" y="1958"/>
                    <a:pt x="2359" y="1188"/>
                    <a:pt x="2359" y="193"/>
                  </a:cubicBezTo>
                  <a:cubicBezTo>
                    <a:pt x="2359" y="81"/>
                    <a:pt x="2279" y="0"/>
                    <a:pt x="216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2"/>
            <p:cNvSpPr/>
            <p:nvPr/>
          </p:nvSpPr>
          <p:spPr>
            <a:xfrm>
              <a:off x="3997900" y="1179525"/>
              <a:ext cx="104300" cy="104725"/>
            </a:xfrm>
            <a:custGeom>
              <a:avLst/>
              <a:gdLst/>
              <a:ahLst/>
              <a:cxnLst/>
              <a:rect l="l" t="t" r="r" b="b"/>
              <a:pathLst>
                <a:path w="4172" h="4189" extrusionOk="0">
                  <a:moveTo>
                    <a:pt x="2086" y="402"/>
                  </a:moveTo>
                  <a:cubicBezTo>
                    <a:pt x="3033" y="402"/>
                    <a:pt x="3771" y="1172"/>
                    <a:pt x="3771" y="2086"/>
                  </a:cubicBezTo>
                  <a:cubicBezTo>
                    <a:pt x="3771" y="3017"/>
                    <a:pt x="3000" y="3771"/>
                    <a:pt x="2086" y="3771"/>
                  </a:cubicBezTo>
                  <a:cubicBezTo>
                    <a:pt x="1155" y="3771"/>
                    <a:pt x="401" y="3017"/>
                    <a:pt x="401" y="2086"/>
                  </a:cubicBezTo>
                  <a:cubicBezTo>
                    <a:pt x="401" y="1172"/>
                    <a:pt x="1139" y="402"/>
                    <a:pt x="2086" y="402"/>
                  </a:cubicBezTo>
                  <a:close/>
                  <a:moveTo>
                    <a:pt x="2086" y="1"/>
                  </a:moveTo>
                  <a:cubicBezTo>
                    <a:pt x="931" y="1"/>
                    <a:pt x="0" y="947"/>
                    <a:pt x="0" y="2086"/>
                  </a:cubicBezTo>
                  <a:cubicBezTo>
                    <a:pt x="0" y="3225"/>
                    <a:pt x="915" y="4188"/>
                    <a:pt x="2086" y="4188"/>
                  </a:cubicBezTo>
                  <a:cubicBezTo>
                    <a:pt x="3241" y="4188"/>
                    <a:pt x="4172" y="3258"/>
                    <a:pt x="4172" y="2102"/>
                  </a:cubicBezTo>
                  <a:cubicBezTo>
                    <a:pt x="4172" y="963"/>
                    <a:pt x="3225" y="1"/>
                    <a:pt x="208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2"/>
            <p:cNvSpPr/>
            <p:nvPr/>
          </p:nvSpPr>
          <p:spPr>
            <a:xfrm>
              <a:off x="3943750" y="1300250"/>
              <a:ext cx="212600" cy="111525"/>
            </a:xfrm>
            <a:custGeom>
              <a:avLst/>
              <a:gdLst/>
              <a:ahLst/>
              <a:cxnLst/>
              <a:rect l="l" t="t" r="r" b="b"/>
              <a:pathLst>
                <a:path w="8504" h="4461" extrusionOk="0">
                  <a:moveTo>
                    <a:pt x="4252" y="402"/>
                  </a:moveTo>
                  <a:cubicBezTo>
                    <a:pt x="6322" y="402"/>
                    <a:pt x="7974" y="2038"/>
                    <a:pt x="8086" y="4060"/>
                  </a:cubicBezTo>
                  <a:lnTo>
                    <a:pt x="402" y="4060"/>
                  </a:lnTo>
                  <a:cubicBezTo>
                    <a:pt x="498" y="2038"/>
                    <a:pt x="2182" y="402"/>
                    <a:pt x="4252" y="402"/>
                  </a:cubicBezTo>
                  <a:close/>
                  <a:moveTo>
                    <a:pt x="4252" y="1"/>
                  </a:moveTo>
                  <a:cubicBezTo>
                    <a:pt x="1894" y="1"/>
                    <a:pt x="1" y="1910"/>
                    <a:pt x="1" y="4252"/>
                  </a:cubicBezTo>
                  <a:cubicBezTo>
                    <a:pt x="1" y="4381"/>
                    <a:pt x="81" y="4461"/>
                    <a:pt x="193" y="4461"/>
                  </a:cubicBezTo>
                  <a:lnTo>
                    <a:pt x="8295" y="4461"/>
                  </a:lnTo>
                  <a:cubicBezTo>
                    <a:pt x="8423" y="4461"/>
                    <a:pt x="8504" y="4381"/>
                    <a:pt x="8504" y="4252"/>
                  </a:cubicBezTo>
                  <a:cubicBezTo>
                    <a:pt x="8504" y="1910"/>
                    <a:pt x="6594" y="1"/>
                    <a:pt x="4252"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2"/>
            <p:cNvSpPr/>
            <p:nvPr/>
          </p:nvSpPr>
          <p:spPr>
            <a:xfrm>
              <a:off x="3795350" y="1467900"/>
              <a:ext cx="104300" cy="104325"/>
            </a:xfrm>
            <a:custGeom>
              <a:avLst/>
              <a:gdLst/>
              <a:ahLst/>
              <a:cxnLst/>
              <a:rect l="l" t="t" r="r" b="b"/>
              <a:pathLst>
                <a:path w="4172" h="4173" extrusionOk="0">
                  <a:moveTo>
                    <a:pt x="2086" y="402"/>
                  </a:moveTo>
                  <a:cubicBezTo>
                    <a:pt x="3033" y="402"/>
                    <a:pt x="3771" y="1156"/>
                    <a:pt x="3771" y="2087"/>
                  </a:cubicBezTo>
                  <a:cubicBezTo>
                    <a:pt x="3771" y="3001"/>
                    <a:pt x="3001" y="3771"/>
                    <a:pt x="2086" y="3771"/>
                  </a:cubicBezTo>
                  <a:cubicBezTo>
                    <a:pt x="1156" y="3771"/>
                    <a:pt x="402" y="3001"/>
                    <a:pt x="402" y="2087"/>
                  </a:cubicBezTo>
                  <a:cubicBezTo>
                    <a:pt x="402" y="1156"/>
                    <a:pt x="1140" y="402"/>
                    <a:pt x="2086" y="402"/>
                  </a:cubicBezTo>
                  <a:close/>
                  <a:moveTo>
                    <a:pt x="2086" y="1"/>
                  </a:moveTo>
                  <a:cubicBezTo>
                    <a:pt x="915" y="1"/>
                    <a:pt x="0" y="948"/>
                    <a:pt x="0" y="2087"/>
                  </a:cubicBezTo>
                  <a:cubicBezTo>
                    <a:pt x="0" y="3242"/>
                    <a:pt x="915" y="4172"/>
                    <a:pt x="2086" y="4172"/>
                  </a:cubicBezTo>
                  <a:cubicBezTo>
                    <a:pt x="3241" y="4172"/>
                    <a:pt x="4172" y="3226"/>
                    <a:pt x="4172" y="2087"/>
                  </a:cubicBezTo>
                  <a:cubicBezTo>
                    <a:pt x="4172" y="915"/>
                    <a:pt x="3225" y="1"/>
                    <a:pt x="208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2"/>
            <p:cNvSpPr/>
            <p:nvPr/>
          </p:nvSpPr>
          <p:spPr>
            <a:xfrm>
              <a:off x="3741200" y="1588250"/>
              <a:ext cx="212600" cy="111125"/>
            </a:xfrm>
            <a:custGeom>
              <a:avLst/>
              <a:gdLst/>
              <a:ahLst/>
              <a:cxnLst/>
              <a:rect l="l" t="t" r="r" b="b"/>
              <a:pathLst>
                <a:path w="8504" h="4445" extrusionOk="0">
                  <a:moveTo>
                    <a:pt x="4252" y="401"/>
                  </a:moveTo>
                  <a:cubicBezTo>
                    <a:pt x="6322" y="401"/>
                    <a:pt x="7974" y="2022"/>
                    <a:pt x="8103" y="4043"/>
                  </a:cubicBezTo>
                  <a:lnTo>
                    <a:pt x="402" y="4043"/>
                  </a:lnTo>
                  <a:cubicBezTo>
                    <a:pt x="498" y="2022"/>
                    <a:pt x="2182" y="401"/>
                    <a:pt x="4252" y="401"/>
                  </a:cubicBezTo>
                  <a:close/>
                  <a:moveTo>
                    <a:pt x="4252" y="0"/>
                  </a:moveTo>
                  <a:cubicBezTo>
                    <a:pt x="1910" y="0"/>
                    <a:pt x="1" y="1909"/>
                    <a:pt x="1" y="4252"/>
                  </a:cubicBezTo>
                  <a:cubicBezTo>
                    <a:pt x="1" y="4364"/>
                    <a:pt x="81" y="4444"/>
                    <a:pt x="193" y="4444"/>
                  </a:cubicBezTo>
                  <a:lnTo>
                    <a:pt x="8295" y="4444"/>
                  </a:lnTo>
                  <a:cubicBezTo>
                    <a:pt x="8407" y="4444"/>
                    <a:pt x="8504" y="4364"/>
                    <a:pt x="8504" y="4252"/>
                  </a:cubicBezTo>
                  <a:cubicBezTo>
                    <a:pt x="8504" y="1909"/>
                    <a:pt x="6594" y="0"/>
                    <a:pt x="4252"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2"/>
            <p:cNvSpPr/>
            <p:nvPr/>
          </p:nvSpPr>
          <p:spPr>
            <a:xfrm>
              <a:off x="4200050" y="1467900"/>
              <a:ext cx="104300" cy="104325"/>
            </a:xfrm>
            <a:custGeom>
              <a:avLst/>
              <a:gdLst/>
              <a:ahLst/>
              <a:cxnLst/>
              <a:rect l="l" t="t" r="r" b="b"/>
              <a:pathLst>
                <a:path w="4172" h="4173" extrusionOk="0">
                  <a:moveTo>
                    <a:pt x="2086" y="402"/>
                  </a:moveTo>
                  <a:cubicBezTo>
                    <a:pt x="3016" y="402"/>
                    <a:pt x="3770" y="1156"/>
                    <a:pt x="3770" y="2087"/>
                  </a:cubicBezTo>
                  <a:cubicBezTo>
                    <a:pt x="3770" y="3001"/>
                    <a:pt x="3000" y="3771"/>
                    <a:pt x="2086" y="3771"/>
                  </a:cubicBezTo>
                  <a:cubicBezTo>
                    <a:pt x="1155" y="3771"/>
                    <a:pt x="401" y="3001"/>
                    <a:pt x="401" y="2087"/>
                  </a:cubicBezTo>
                  <a:cubicBezTo>
                    <a:pt x="401" y="1156"/>
                    <a:pt x="1155" y="402"/>
                    <a:pt x="2086" y="402"/>
                  </a:cubicBezTo>
                  <a:close/>
                  <a:moveTo>
                    <a:pt x="2086" y="1"/>
                  </a:moveTo>
                  <a:cubicBezTo>
                    <a:pt x="915" y="1"/>
                    <a:pt x="0" y="948"/>
                    <a:pt x="0" y="2087"/>
                  </a:cubicBezTo>
                  <a:cubicBezTo>
                    <a:pt x="0" y="3242"/>
                    <a:pt x="931" y="4172"/>
                    <a:pt x="2086" y="4172"/>
                  </a:cubicBezTo>
                  <a:cubicBezTo>
                    <a:pt x="3241" y="4172"/>
                    <a:pt x="4172" y="3226"/>
                    <a:pt x="4172" y="2087"/>
                  </a:cubicBezTo>
                  <a:cubicBezTo>
                    <a:pt x="4172" y="915"/>
                    <a:pt x="3225" y="1"/>
                    <a:pt x="208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2"/>
            <p:cNvSpPr/>
            <p:nvPr/>
          </p:nvSpPr>
          <p:spPr>
            <a:xfrm>
              <a:off x="4145900" y="1588650"/>
              <a:ext cx="212600" cy="111525"/>
            </a:xfrm>
            <a:custGeom>
              <a:avLst/>
              <a:gdLst/>
              <a:ahLst/>
              <a:cxnLst/>
              <a:rect l="l" t="t" r="r" b="b"/>
              <a:pathLst>
                <a:path w="8504" h="4461" extrusionOk="0">
                  <a:moveTo>
                    <a:pt x="4268" y="385"/>
                  </a:moveTo>
                  <a:cubicBezTo>
                    <a:pt x="6338" y="385"/>
                    <a:pt x="7990" y="2006"/>
                    <a:pt x="8118" y="4027"/>
                  </a:cubicBezTo>
                  <a:lnTo>
                    <a:pt x="418" y="4027"/>
                  </a:lnTo>
                  <a:cubicBezTo>
                    <a:pt x="514" y="2006"/>
                    <a:pt x="2198" y="385"/>
                    <a:pt x="4268" y="385"/>
                  </a:cubicBezTo>
                  <a:close/>
                  <a:moveTo>
                    <a:pt x="4252" y="0"/>
                  </a:moveTo>
                  <a:cubicBezTo>
                    <a:pt x="1894" y="0"/>
                    <a:pt x="0" y="1909"/>
                    <a:pt x="0" y="4252"/>
                  </a:cubicBezTo>
                  <a:cubicBezTo>
                    <a:pt x="0" y="4364"/>
                    <a:pt x="81" y="4460"/>
                    <a:pt x="193" y="4460"/>
                  </a:cubicBezTo>
                  <a:lnTo>
                    <a:pt x="8295" y="4460"/>
                  </a:lnTo>
                  <a:cubicBezTo>
                    <a:pt x="8423" y="4460"/>
                    <a:pt x="8503" y="4364"/>
                    <a:pt x="8503" y="4252"/>
                  </a:cubicBezTo>
                  <a:cubicBezTo>
                    <a:pt x="8503" y="1909"/>
                    <a:pt x="6594" y="0"/>
                    <a:pt x="4252"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2"/>
            <p:cNvSpPr/>
            <p:nvPr/>
          </p:nvSpPr>
          <p:spPr>
            <a:xfrm>
              <a:off x="3982250" y="1460300"/>
              <a:ext cx="137600" cy="160050"/>
            </a:xfrm>
            <a:custGeom>
              <a:avLst/>
              <a:gdLst/>
              <a:ahLst/>
              <a:cxnLst/>
              <a:rect l="l" t="t" r="r" b="b"/>
              <a:pathLst>
                <a:path w="5504" h="6402" extrusionOk="0">
                  <a:moveTo>
                    <a:pt x="2744" y="0"/>
                  </a:moveTo>
                  <a:cubicBezTo>
                    <a:pt x="2632" y="0"/>
                    <a:pt x="2552" y="80"/>
                    <a:pt x="2552" y="209"/>
                  </a:cubicBezTo>
                  <a:lnTo>
                    <a:pt x="2552" y="3594"/>
                  </a:lnTo>
                  <a:lnTo>
                    <a:pt x="81" y="6065"/>
                  </a:lnTo>
                  <a:cubicBezTo>
                    <a:pt x="1" y="6145"/>
                    <a:pt x="1" y="6257"/>
                    <a:pt x="81" y="6337"/>
                  </a:cubicBezTo>
                  <a:cubicBezTo>
                    <a:pt x="121" y="6377"/>
                    <a:pt x="173" y="6397"/>
                    <a:pt x="225" y="6397"/>
                  </a:cubicBezTo>
                  <a:cubicBezTo>
                    <a:pt x="277" y="6397"/>
                    <a:pt x="330" y="6377"/>
                    <a:pt x="370" y="6337"/>
                  </a:cubicBezTo>
                  <a:lnTo>
                    <a:pt x="2744" y="3947"/>
                  </a:lnTo>
                  <a:lnTo>
                    <a:pt x="5135" y="6337"/>
                  </a:lnTo>
                  <a:cubicBezTo>
                    <a:pt x="5183" y="6385"/>
                    <a:pt x="5231" y="6402"/>
                    <a:pt x="5279" y="6402"/>
                  </a:cubicBezTo>
                  <a:cubicBezTo>
                    <a:pt x="5311" y="6402"/>
                    <a:pt x="5375" y="6385"/>
                    <a:pt x="5423" y="6337"/>
                  </a:cubicBezTo>
                  <a:cubicBezTo>
                    <a:pt x="5504" y="6257"/>
                    <a:pt x="5504" y="6145"/>
                    <a:pt x="5423" y="6065"/>
                  </a:cubicBezTo>
                  <a:lnTo>
                    <a:pt x="2953" y="3594"/>
                  </a:lnTo>
                  <a:lnTo>
                    <a:pt x="2953" y="209"/>
                  </a:lnTo>
                  <a:cubicBezTo>
                    <a:pt x="2953" y="80"/>
                    <a:pt x="2872" y="0"/>
                    <a:pt x="2744"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2"/>
            <p:cNvSpPr/>
            <p:nvPr/>
          </p:nvSpPr>
          <p:spPr>
            <a:xfrm>
              <a:off x="3025675" y="1600675"/>
              <a:ext cx="108300" cy="108325"/>
            </a:xfrm>
            <a:custGeom>
              <a:avLst/>
              <a:gdLst/>
              <a:ahLst/>
              <a:cxnLst/>
              <a:rect l="l" t="t" r="r" b="b"/>
              <a:pathLst>
                <a:path w="4332" h="4333" extrusionOk="0">
                  <a:moveTo>
                    <a:pt x="2166" y="1139"/>
                  </a:moveTo>
                  <a:cubicBezTo>
                    <a:pt x="2391" y="1605"/>
                    <a:pt x="2743" y="1990"/>
                    <a:pt x="3209" y="2182"/>
                  </a:cubicBezTo>
                  <a:cubicBezTo>
                    <a:pt x="2759" y="2391"/>
                    <a:pt x="2391" y="2776"/>
                    <a:pt x="2166" y="3225"/>
                  </a:cubicBezTo>
                  <a:cubicBezTo>
                    <a:pt x="1941" y="2760"/>
                    <a:pt x="1588" y="2391"/>
                    <a:pt x="1123" y="2182"/>
                  </a:cubicBezTo>
                  <a:cubicBezTo>
                    <a:pt x="1588" y="1974"/>
                    <a:pt x="1957" y="1605"/>
                    <a:pt x="2166" y="1139"/>
                  </a:cubicBezTo>
                  <a:close/>
                  <a:moveTo>
                    <a:pt x="2166" y="0"/>
                  </a:moveTo>
                  <a:cubicBezTo>
                    <a:pt x="2054" y="0"/>
                    <a:pt x="1973" y="81"/>
                    <a:pt x="1973" y="209"/>
                  </a:cubicBezTo>
                  <a:cubicBezTo>
                    <a:pt x="1973" y="1172"/>
                    <a:pt x="1187" y="1974"/>
                    <a:pt x="209" y="1974"/>
                  </a:cubicBezTo>
                  <a:cubicBezTo>
                    <a:pt x="80" y="1974"/>
                    <a:pt x="0" y="2054"/>
                    <a:pt x="0" y="2166"/>
                  </a:cubicBezTo>
                  <a:cubicBezTo>
                    <a:pt x="0" y="2295"/>
                    <a:pt x="80" y="2375"/>
                    <a:pt x="209" y="2375"/>
                  </a:cubicBezTo>
                  <a:cubicBezTo>
                    <a:pt x="1171" y="2375"/>
                    <a:pt x="1973" y="3145"/>
                    <a:pt x="1973" y="4140"/>
                  </a:cubicBezTo>
                  <a:cubicBezTo>
                    <a:pt x="1973" y="4252"/>
                    <a:pt x="2054" y="4332"/>
                    <a:pt x="2166" y="4332"/>
                  </a:cubicBezTo>
                  <a:cubicBezTo>
                    <a:pt x="2294" y="4332"/>
                    <a:pt x="2374" y="4252"/>
                    <a:pt x="2374" y="4140"/>
                  </a:cubicBezTo>
                  <a:cubicBezTo>
                    <a:pt x="2358" y="3177"/>
                    <a:pt x="3161" y="2375"/>
                    <a:pt x="4139" y="2375"/>
                  </a:cubicBezTo>
                  <a:cubicBezTo>
                    <a:pt x="4252" y="2375"/>
                    <a:pt x="4332" y="2295"/>
                    <a:pt x="4332" y="2166"/>
                  </a:cubicBezTo>
                  <a:cubicBezTo>
                    <a:pt x="4332" y="2054"/>
                    <a:pt x="4252" y="1974"/>
                    <a:pt x="4139" y="1974"/>
                  </a:cubicBezTo>
                  <a:cubicBezTo>
                    <a:pt x="3177" y="1974"/>
                    <a:pt x="2374" y="1188"/>
                    <a:pt x="2374" y="209"/>
                  </a:cubicBezTo>
                  <a:cubicBezTo>
                    <a:pt x="2374" y="81"/>
                    <a:pt x="2294" y="0"/>
                    <a:pt x="2166"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2"/>
            <p:cNvSpPr/>
            <p:nvPr/>
          </p:nvSpPr>
          <p:spPr>
            <a:xfrm>
              <a:off x="3398675" y="1319900"/>
              <a:ext cx="58175" cy="58200"/>
            </a:xfrm>
            <a:custGeom>
              <a:avLst/>
              <a:gdLst/>
              <a:ahLst/>
              <a:cxnLst/>
              <a:rect l="l" t="t" r="r" b="b"/>
              <a:pathLst>
                <a:path w="2327" h="2328" extrusionOk="0">
                  <a:moveTo>
                    <a:pt x="1172" y="386"/>
                  </a:moveTo>
                  <a:cubicBezTo>
                    <a:pt x="1589" y="386"/>
                    <a:pt x="1926" y="723"/>
                    <a:pt x="1926" y="1140"/>
                  </a:cubicBezTo>
                  <a:cubicBezTo>
                    <a:pt x="1926" y="1573"/>
                    <a:pt x="1589" y="1910"/>
                    <a:pt x="1172" y="1910"/>
                  </a:cubicBezTo>
                  <a:cubicBezTo>
                    <a:pt x="738" y="1910"/>
                    <a:pt x="402" y="1573"/>
                    <a:pt x="402" y="1140"/>
                  </a:cubicBezTo>
                  <a:cubicBezTo>
                    <a:pt x="402" y="723"/>
                    <a:pt x="738" y="386"/>
                    <a:pt x="1172" y="386"/>
                  </a:cubicBezTo>
                  <a:close/>
                  <a:moveTo>
                    <a:pt x="1172" y="1"/>
                  </a:moveTo>
                  <a:cubicBezTo>
                    <a:pt x="530" y="1"/>
                    <a:pt x="0" y="530"/>
                    <a:pt x="0" y="1172"/>
                  </a:cubicBezTo>
                  <a:cubicBezTo>
                    <a:pt x="0" y="1814"/>
                    <a:pt x="530" y="2327"/>
                    <a:pt x="1172" y="2327"/>
                  </a:cubicBezTo>
                  <a:cubicBezTo>
                    <a:pt x="1813" y="2327"/>
                    <a:pt x="2327" y="1814"/>
                    <a:pt x="2327" y="1172"/>
                  </a:cubicBezTo>
                  <a:cubicBezTo>
                    <a:pt x="2327" y="530"/>
                    <a:pt x="1813" y="1"/>
                    <a:pt x="1172"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2"/>
            <p:cNvSpPr/>
            <p:nvPr/>
          </p:nvSpPr>
          <p:spPr>
            <a:xfrm>
              <a:off x="3919675" y="1058400"/>
              <a:ext cx="58200" cy="58175"/>
            </a:xfrm>
            <a:custGeom>
              <a:avLst/>
              <a:gdLst/>
              <a:ahLst/>
              <a:cxnLst/>
              <a:rect l="l" t="t" r="r" b="b"/>
              <a:pathLst>
                <a:path w="2328" h="2327" extrusionOk="0">
                  <a:moveTo>
                    <a:pt x="1156" y="402"/>
                  </a:moveTo>
                  <a:cubicBezTo>
                    <a:pt x="1589" y="402"/>
                    <a:pt x="1926" y="739"/>
                    <a:pt x="1926" y="1156"/>
                  </a:cubicBezTo>
                  <a:cubicBezTo>
                    <a:pt x="1926" y="1573"/>
                    <a:pt x="1589" y="1910"/>
                    <a:pt x="1156" y="1910"/>
                  </a:cubicBezTo>
                  <a:cubicBezTo>
                    <a:pt x="739" y="1910"/>
                    <a:pt x="402" y="1573"/>
                    <a:pt x="402" y="1156"/>
                  </a:cubicBezTo>
                  <a:cubicBezTo>
                    <a:pt x="402" y="739"/>
                    <a:pt x="739" y="402"/>
                    <a:pt x="1156" y="402"/>
                  </a:cubicBezTo>
                  <a:close/>
                  <a:moveTo>
                    <a:pt x="1156" y="1"/>
                  </a:moveTo>
                  <a:cubicBezTo>
                    <a:pt x="514" y="1"/>
                    <a:pt x="1" y="514"/>
                    <a:pt x="1" y="1156"/>
                  </a:cubicBezTo>
                  <a:cubicBezTo>
                    <a:pt x="1" y="1798"/>
                    <a:pt x="514" y="2327"/>
                    <a:pt x="1156" y="2327"/>
                  </a:cubicBezTo>
                  <a:cubicBezTo>
                    <a:pt x="1798" y="2327"/>
                    <a:pt x="2327" y="1798"/>
                    <a:pt x="2327" y="1156"/>
                  </a:cubicBezTo>
                  <a:cubicBezTo>
                    <a:pt x="2327" y="514"/>
                    <a:pt x="1798" y="1"/>
                    <a:pt x="1156"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2"/>
            <p:cNvSpPr/>
            <p:nvPr/>
          </p:nvSpPr>
          <p:spPr>
            <a:xfrm>
              <a:off x="4466775" y="1423800"/>
              <a:ext cx="57775" cy="58175"/>
            </a:xfrm>
            <a:custGeom>
              <a:avLst/>
              <a:gdLst/>
              <a:ahLst/>
              <a:cxnLst/>
              <a:rect l="l" t="t" r="r" b="b"/>
              <a:pathLst>
                <a:path w="2311" h="2327" extrusionOk="0">
                  <a:moveTo>
                    <a:pt x="1155" y="401"/>
                  </a:moveTo>
                  <a:cubicBezTo>
                    <a:pt x="1572" y="401"/>
                    <a:pt x="1925" y="738"/>
                    <a:pt x="1925" y="1155"/>
                  </a:cubicBezTo>
                  <a:cubicBezTo>
                    <a:pt x="1925" y="1589"/>
                    <a:pt x="1572" y="1925"/>
                    <a:pt x="1155" y="1925"/>
                  </a:cubicBezTo>
                  <a:cubicBezTo>
                    <a:pt x="738" y="1925"/>
                    <a:pt x="401" y="1589"/>
                    <a:pt x="401" y="1155"/>
                  </a:cubicBezTo>
                  <a:cubicBezTo>
                    <a:pt x="401" y="738"/>
                    <a:pt x="738" y="401"/>
                    <a:pt x="1155" y="401"/>
                  </a:cubicBezTo>
                  <a:close/>
                  <a:moveTo>
                    <a:pt x="1155" y="0"/>
                  </a:moveTo>
                  <a:cubicBezTo>
                    <a:pt x="514" y="0"/>
                    <a:pt x="0" y="514"/>
                    <a:pt x="0" y="1155"/>
                  </a:cubicBezTo>
                  <a:cubicBezTo>
                    <a:pt x="0" y="1797"/>
                    <a:pt x="514" y="2327"/>
                    <a:pt x="1155" y="2327"/>
                  </a:cubicBezTo>
                  <a:cubicBezTo>
                    <a:pt x="1797" y="2327"/>
                    <a:pt x="2310" y="1797"/>
                    <a:pt x="2310" y="1155"/>
                  </a:cubicBezTo>
                  <a:cubicBezTo>
                    <a:pt x="2310" y="514"/>
                    <a:pt x="1797" y="0"/>
                    <a:pt x="1155"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2"/>
            <p:cNvSpPr/>
            <p:nvPr/>
          </p:nvSpPr>
          <p:spPr>
            <a:xfrm>
              <a:off x="4400575" y="982200"/>
              <a:ext cx="157675" cy="294025"/>
            </a:xfrm>
            <a:custGeom>
              <a:avLst/>
              <a:gdLst/>
              <a:ahLst/>
              <a:cxnLst/>
              <a:rect l="l" t="t" r="r" b="b"/>
              <a:pathLst>
                <a:path w="6307" h="11761" extrusionOk="0">
                  <a:moveTo>
                    <a:pt x="4541" y="401"/>
                  </a:moveTo>
                  <a:cubicBezTo>
                    <a:pt x="5103" y="401"/>
                    <a:pt x="5632" y="434"/>
                    <a:pt x="5905" y="450"/>
                  </a:cubicBezTo>
                  <a:lnTo>
                    <a:pt x="5905" y="1877"/>
                  </a:lnTo>
                  <a:lnTo>
                    <a:pt x="5055" y="1877"/>
                  </a:lnTo>
                  <a:cubicBezTo>
                    <a:pt x="3980" y="1877"/>
                    <a:pt x="3851" y="2519"/>
                    <a:pt x="3851" y="3065"/>
                  </a:cubicBezTo>
                  <a:lnTo>
                    <a:pt x="3851" y="4348"/>
                  </a:lnTo>
                  <a:cubicBezTo>
                    <a:pt x="3851" y="4460"/>
                    <a:pt x="3932" y="4541"/>
                    <a:pt x="4044" y="4541"/>
                  </a:cubicBezTo>
                  <a:lnTo>
                    <a:pt x="5825" y="4541"/>
                  </a:lnTo>
                  <a:lnTo>
                    <a:pt x="5632" y="6177"/>
                  </a:lnTo>
                  <a:lnTo>
                    <a:pt x="4060" y="6177"/>
                  </a:lnTo>
                  <a:cubicBezTo>
                    <a:pt x="3948" y="6177"/>
                    <a:pt x="3867" y="6257"/>
                    <a:pt x="3867" y="6370"/>
                  </a:cubicBezTo>
                  <a:lnTo>
                    <a:pt x="3867" y="11359"/>
                  </a:lnTo>
                  <a:lnTo>
                    <a:pt x="2167" y="11359"/>
                  </a:lnTo>
                  <a:lnTo>
                    <a:pt x="2167" y="6370"/>
                  </a:lnTo>
                  <a:cubicBezTo>
                    <a:pt x="2167" y="6257"/>
                    <a:pt x="2087" y="6177"/>
                    <a:pt x="1958" y="6177"/>
                  </a:cubicBezTo>
                  <a:lnTo>
                    <a:pt x="402" y="6177"/>
                  </a:lnTo>
                  <a:lnTo>
                    <a:pt x="402" y="4541"/>
                  </a:lnTo>
                  <a:lnTo>
                    <a:pt x="1942" y="4541"/>
                  </a:lnTo>
                  <a:cubicBezTo>
                    <a:pt x="2055" y="4541"/>
                    <a:pt x="2135" y="4460"/>
                    <a:pt x="2135" y="4348"/>
                  </a:cubicBezTo>
                  <a:lnTo>
                    <a:pt x="2135" y="2856"/>
                  </a:lnTo>
                  <a:cubicBezTo>
                    <a:pt x="2135" y="1316"/>
                    <a:pt x="3049" y="401"/>
                    <a:pt x="4541" y="401"/>
                  </a:cubicBezTo>
                  <a:close/>
                  <a:moveTo>
                    <a:pt x="4541" y="0"/>
                  </a:moveTo>
                  <a:cubicBezTo>
                    <a:pt x="2825" y="0"/>
                    <a:pt x="1734" y="1091"/>
                    <a:pt x="1734" y="2856"/>
                  </a:cubicBezTo>
                  <a:lnTo>
                    <a:pt x="1734" y="4140"/>
                  </a:lnTo>
                  <a:lnTo>
                    <a:pt x="194" y="4140"/>
                  </a:lnTo>
                  <a:cubicBezTo>
                    <a:pt x="65" y="4140"/>
                    <a:pt x="1" y="4220"/>
                    <a:pt x="1" y="4348"/>
                  </a:cubicBezTo>
                  <a:lnTo>
                    <a:pt x="1" y="6370"/>
                  </a:lnTo>
                  <a:cubicBezTo>
                    <a:pt x="1" y="6498"/>
                    <a:pt x="65" y="6578"/>
                    <a:pt x="194" y="6578"/>
                  </a:cubicBezTo>
                  <a:lnTo>
                    <a:pt x="1734" y="6578"/>
                  </a:lnTo>
                  <a:lnTo>
                    <a:pt x="1734" y="11568"/>
                  </a:lnTo>
                  <a:lnTo>
                    <a:pt x="1766" y="11568"/>
                  </a:lnTo>
                  <a:cubicBezTo>
                    <a:pt x="1766" y="11680"/>
                    <a:pt x="1846" y="11760"/>
                    <a:pt x="1958" y="11760"/>
                  </a:cubicBezTo>
                  <a:lnTo>
                    <a:pt x="4044" y="11760"/>
                  </a:lnTo>
                  <a:cubicBezTo>
                    <a:pt x="4172" y="11760"/>
                    <a:pt x="4253" y="11680"/>
                    <a:pt x="4253" y="11568"/>
                  </a:cubicBezTo>
                  <a:lnTo>
                    <a:pt x="4253" y="6578"/>
                  </a:lnTo>
                  <a:lnTo>
                    <a:pt x="5793" y="6578"/>
                  </a:lnTo>
                  <a:cubicBezTo>
                    <a:pt x="5889" y="6578"/>
                    <a:pt x="5969" y="6498"/>
                    <a:pt x="5985" y="6386"/>
                  </a:cubicBezTo>
                  <a:lnTo>
                    <a:pt x="6258" y="4364"/>
                  </a:lnTo>
                  <a:cubicBezTo>
                    <a:pt x="6258" y="4300"/>
                    <a:pt x="6226" y="4252"/>
                    <a:pt x="6210" y="4204"/>
                  </a:cubicBezTo>
                  <a:cubicBezTo>
                    <a:pt x="6194" y="4172"/>
                    <a:pt x="6114" y="4140"/>
                    <a:pt x="6049" y="4140"/>
                  </a:cubicBezTo>
                  <a:lnTo>
                    <a:pt x="4253" y="4140"/>
                  </a:lnTo>
                  <a:lnTo>
                    <a:pt x="4253" y="3065"/>
                  </a:lnTo>
                  <a:cubicBezTo>
                    <a:pt x="4253" y="2535"/>
                    <a:pt x="4365" y="2279"/>
                    <a:pt x="5055" y="2279"/>
                  </a:cubicBezTo>
                  <a:lnTo>
                    <a:pt x="6114" y="2279"/>
                  </a:lnTo>
                  <a:cubicBezTo>
                    <a:pt x="6226" y="2279"/>
                    <a:pt x="6306" y="2198"/>
                    <a:pt x="6306" y="2086"/>
                  </a:cubicBezTo>
                  <a:lnTo>
                    <a:pt x="6306" y="273"/>
                  </a:lnTo>
                  <a:cubicBezTo>
                    <a:pt x="6306" y="177"/>
                    <a:pt x="6226" y="97"/>
                    <a:pt x="6130" y="81"/>
                  </a:cubicBezTo>
                  <a:cubicBezTo>
                    <a:pt x="5937" y="49"/>
                    <a:pt x="5263" y="0"/>
                    <a:pt x="4541"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2"/>
            <p:cNvSpPr/>
            <p:nvPr/>
          </p:nvSpPr>
          <p:spPr>
            <a:xfrm>
              <a:off x="3421125" y="1510425"/>
              <a:ext cx="32125" cy="32125"/>
            </a:xfrm>
            <a:custGeom>
              <a:avLst/>
              <a:gdLst/>
              <a:ahLst/>
              <a:cxnLst/>
              <a:rect l="l" t="t" r="r" b="b"/>
              <a:pathLst>
                <a:path w="1285" h="1285" extrusionOk="0">
                  <a:moveTo>
                    <a:pt x="643" y="1"/>
                  </a:moveTo>
                  <a:cubicBezTo>
                    <a:pt x="290" y="1"/>
                    <a:pt x="1" y="289"/>
                    <a:pt x="1" y="642"/>
                  </a:cubicBezTo>
                  <a:cubicBezTo>
                    <a:pt x="1" y="979"/>
                    <a:pt x="290" y="1284"/>
                    <a:pt x="643" y="1284"/>
                  </a:cubicBezTo>
                  <a:cubicBezTo>
                    <a:pt x="1012" y="1284"/>
                    <a:pt x="1284" y="1011"/>
                    <a:pt x="1284" y="642"/>
                  </a:cubicBezTo>
                  <a:cubicBezTo>
                    <a:pt x="1284" y="289"/>
                    <a:pt x="1012" y="1"/>
                    <a:pt x="643"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2"/>
            <p:cNvSpPr/>
            <p:nvPr/>
          </p:nvSpPr>
          <p:spPr>
            <a:xfrm>
              <a:off x="3281950" y="1533700"/>
              <a:ext cx="149225" cy="149225"/>
            </a:xfrm>
            <a:custGeom>
              <a:avLst/>
              <a:gdLst/>
              <a:ahLst/>
              <a:cxnLst/>
              <a:rect l="l" t="t" r="r" b="b"/>
              <a:pathLst>
                <a:path w="5969" h="5969" extrusionOk="0">
                  <a:moveTo>
                    <a:pt x="2985" y="401"/>
                  </a:moveTo>
                  <a:cubicBezTo>
                    <a:pt x="4413" y="401"/>
                    <a:pt x="5568" y="1556"/>
                    <a:pt x="5568" y="2984"/>
                  </a:cubicBezTo>
                  <a:cubicBezTo>
                    <a:pt x="5568" y="4412"/>
                    <a:pt x="4413" y="5567"/>
                    <a:pt x="2985" y="5567"/>
                  </a:cubicBezTo>
                  <a:cubicBezTo>
                    <a:pt x="1557" y="5567"/>
                    <a:pt x="402" y="4412"/>
                    <a:pt x="402" y="2984"/>
                  </a:cubicBezTo>
                  <a:cubicBezTo>
                    <a:pt x="402" y="1556"/>
                    <a:pt x="1557" y="401"/>
                    <a:pt x="2985" y="401"/>
                  </a:cubicBezTo>
                  <a:close/>
                  <a:moveTo>
                    <a:pt x="2985" y="0"/>
                  </a:moveTo>
                  <a:cubicBezTo>
                    <a:pt x="1348" y="0"/>
                    <a:pt x="1" y="1332"/>
                    <a:pt x="1" y="2984"/>
                  </a:cubicBezTo>
                  <a:cubicBezTo>
                    <a:pt x="1" y="4621"/>
                    <a:pt x="1348" y="5968"/>
                    <a:pt x="2985" y="5968"/>
                  </a:cubicBezTo>
                  <a:cubicBezTo>
                    <a:pt x="4621" y="5968"/>
                    <a:pt x="5969" y="4621"/>
                    <a:pt x="5969" y="2984"/>
                  </a:cubicBezTo>
                  <a:cubicBezTo>
                    <a:pt x="5969" y="1332"/>
                    <a:pt x="4621" y="0"/>
                    <a:pt x="2985" y="0"/>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2"/>
            <p:cNvSpPr/>
            <p:nvPr/>
          </p:nvSpPr>
          <p:spPr>
            <a:xfrm>
              <a:off x="3208950" y="1466700"/>
              <a:ext cx="294425" cy="281200"/>
            </a:xfrm>
            <a:custGeom>
              <a:avLst/>
              <a:gdLst/>
              <a:ahLst/>
              <a:cxnLst/>
              <a:rect l="l" t="t" r="r" b="b"/>
              <a:pathLst>
                <a:path w="11777" h="11248" extrusionOk="0">
                  <a:moveTo>
                    <a:pt x="7557" y="402"/>
                  </a:moveTo>
                  <a:cubicBezTo>
                    <a:pt x="9675" y="402"/>
                    <a:pt x="11408" y="2135"/>
                    <a:pt x="11408" y="4252"/>
                  </a:cubicBezTo>
                  <a:lnTo>
                    <a:pt x="11408" y="6996"/>
                  </a:lnTo>
                  <a:cubicBezTo>
                    <a:pt x="11408" y="9130"/>
                    <a:pt x="9675" y="10846"/>
                    <a:pt x="7557" y="10846"/>
                  </a:cubicBezTo>
                  <a:lnTo>
                    <a:pt x="4284" y="10846"/>
                  </a:lnTo>
                  <a:cubicBezTo>
                    <a:pt x="4275" y="10846"/>
                    <a:pt x="4265" y="10846"/>
                    <a:pt x="4255" y="10846"/>
                  </a:cubicBezTo>
                  <a:cubicBezTo>
                    <a:pt x="2135" y="10846"/>
                    <a:pt x="434" y="9120"/>
                    <a:pt x="434" y="6996"/>
                  </a:cubicBezTo>
                  <a:lnTo>
                    <a:pt x="434" y="4252"/>
                  </a:lnTo>
                  <a:cubicBezTo>
                    <a:pt x="434" y="2135"/>
                    <a:pt x="2151" y="402"/>
                    <a:pt x="4284" y="402"/>
                  </a:cubicBezTo>
                  <a:close/>
                  <a:moveTo>
                    <a:pt x="4252" y="1"/>
                  </a:moveTo>
                  <a:cubicBezTo>
                    <a:pt x="1910" y="1"/>
                    <a:pt x="1" y="1910"/>
                    <a:pt x="1" y="4252"/>
                  </a:cubicBezTo>
                  <a:lnTo>
                    <a:pt x="1" y="6996"/>
                  </a:lnTo>
                  <a:cubicBezTo>
                    <a:pt x="1" y="9354"/>
                    <a:pt x="1910" y="11247"/>
                    <a:pt x="4252" y="11247"/>
                  </a:cubicBezTo>
                  <a:lnTo>
                    <a:pt x="7525" y="11247"/>
                  </a:lnTo>
                  <a:cubicBezTo>
                    <a:pt x="7535" y="11247"/>
                    <a:pt x="7545" y="11247"/>
                    <a:pt x="7555" y="11247"/>
                  </a:cubicBezTo>
                  <a:cubicBezTo>
                    <a:pt x="9884" y="11247"/>
                    <a:pt x="11777" y="9344"/>
                    <a:pt x="11777" y="6996"/>
                  </a:cubicBezTo>
                  <a:lnTo>
                    <a:pt x="11777" y="4252"/>
                  </a:lnTo>
                  <a:cubicBezTo>
                    <a:pt x="11777" y="1910"/>
                    <a:pt x="9868" y="1"/>
                    <a:pt x="7525"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2"/>
            <p:cNvSpPr/>
            <p:nvPr/>
          </p:nvSpPr>
          <p:spPr>
            <a:xfrm>
              <a:off x="2676325" y="1225650"/>
              <a:ext cx="318875" cy="316900"/>
            </a:xfrm>
            <a:custGeom>
              <a:avLst/>
              <a:gdLst/>
              <a:ahLst/>
              <a:cxnLst/>
              <a:rect l="l" t="t" r="r" b="b"/>
              <a:pathLst>
                <a:path w="12755" h="12676" extrusionOk="0">
                  <a:moveTo>
                    <a:pt x="7747" y="510"/>
                  </a:moveTo>
                  <a:cubicBezTo>
                    <a:pt x="7775" y="531"/>
                    <a:pt x="7804" y="533"/>
                    <a:pt x="7845" y="546"/>
                  </a:cubicBezTo>
                  <a:cubicBezTo>
                    <a:pt x="7942" y="562"/>
                    <a:pt x="8038" y="610"/>
                    <a:pt x="8134" y="626"/>
                  </a:cubicBezTo>
                  <a:cubicBezTo>
                    <a:pt x="8214" y="642"/>
                    <a:pt x="8279" y="659"/>
                    <a:pt x="8359" y="707"/>
                  </a:cubicBezTo>
                  <a:cubicBezTo>
                    <a:pt x="8407" y="723"/>
                    <a:pt x="8439" y="739"/>
                    <a:pt x="8503" y="739"/>
                  </a:cubicBezTo>
                  <a:cubicBezTo>
                    <a:pt x="8616" y="787"/>
                    <a:pt x="8744" y="851"/>
                    <a:pt x="8840" y="883"/>
                  </a:cubicBezTo>
                  <a:cubicBezTo>
                    <a:pt x="8888" y="899"/>
                    <a:pt x="8936" y="931"/>
                    <a:pt x="8985" y="947"/>
                  </a:cubicBezTo>
                  <a:cubicBezTo>
                    <a:pt x="9049" y="979"/>
                    <a:pt x="9129" y="1011"/>
                    <a:pt x="9177" y="1044"/>
                  </a:cubicBezTo>
                  <a:cubicBezTo>
                    <a:pt x="9257" y="1092"/>
                    <a:pt x="9337" y="1124"/>
                    <a:pt x="9418" y="1188"/>
                  </a:cubicBezTo>
                  <a:lnTo>
                    <a:pt x="9610" y="1300"/>
                  </a:lnTo>
                  <a:cubicBezTo>
                    <a:pt x="9690" y="1348"/>
                    <a:pt x="9739" y="1413"/>
                    <a:pt x="9819" y="1445"/>
                  </a:cubicBezTo>
                  <a:cubicBezTo>
                    <a:pt x="9851" y="1461"/>
                    <a:pt x="9883" y="1493"/>
                    <a:pt x="9899" y="1509"/>
                  </a:cubicBezTo>
                  <a:cubicBezTo>
                    <a:pt x="9578" y="1749"/>
                    <a:pt x="9225" y="1942"/>
                    <a:pt x="8856" y="2102"/>
                  </a:cubicBezTo>
                  <a:cubicBezTo>
                    <a:pt x="8570" y="1436"/>
                    <a:pt x="8190" y="895"/>
                    <a:pt x="7747" y="510"/>
                  </a:cubicBezTo>
                  <a:close/>
                  <a:moveTo>
                    <a:pt x="5006" y="530"/>
                  </a:moveTo>
                  <a:cubicBezTo>
                    <a:pt x="4573" y="899"/>
                    <a:pt x="4204" y="1445"/>
                    <a:pt x="3883" y="2135"/>
                  </a:cubicBezTo>
                  <a:cubicBezTo>
                    <a:pt x="3530" y="1974"/>
                    <a:pt x="3193" y="1766"/>
                    <a:pt x="2840" y="1525"/>
                  </a:cubicBezTo>
                  <a:cubicBezTo>
                    <a:pt x="2840" y="1477"/>
                    <a:pt x="2872" y="1461"/>
                    <a:pt x="2904" y="1445"/>
                  </a:cubicBezTo>
                  <a:cubicBezTo>
                    <a:pt x="2984" y="1380"/>
                    <a:pt x="3048" y="1348"/>
                    <a:pt x="3129" y="1284"/>
                  </a:cubicBezTo>
                  <a:cubicBezTo>
                    <a:pt x="3193" y="1252"/>
                    <a:pt x="3241" y="1204"/>
                    <a:pt x="3305" y="1188"/>
                  </a:cubicBezTo>
                  <a:cubicBezTo>
                    <a:pt x="3385" y="1140"/>
                    <a:pt x="3466" y="1092"/>
                    <a:pt x="3546" y="1044"/>
                  </a:cubicBezTo>
                  <a:cubicBezTo>
                    <a:pt x="3610" y="1011"/>
                    <a:pt x="3674" y="979"/>
                    <a:pt x="3754" y="947"/>
                  </a:cubicBezTo>
                  <a:cubicBezTo>
                    <a:pt x="3786" y="931"/>
                    <a:pt x="3851" y="899"/>
                    <a:pt x="3883" y="883"/>
                  </a:cubicBezTo>
                  <a:cubicBezTo>
                    <a:pt x="4011" y="819"/>
                    <a:pt x="4107" y="787"/>
                    <a:pt x="4236" y="739"/>
                  </a:cubicBezTo>
                  <a:cubicBezTo>
                    <a:pt x="4268" y="723"/>
                    <a:pt x="4300" y="707"/>
                    <a:pt x="4364" y="707"/>
                  </a:cubicBezTo>
                  <a:cubicBezTo>
                    <a:pt x="4444" y="691"/>
                    <a:pt x="4508" y="642"/>
                    <a:pt x="4589" y="626"/>
                  </a:cubicBezTo>
                  <a:cubicBezTo>
                    <a:pt x="4685" y="578"/>
                    <a:pt x="4797" y="562"/>
                    <a:pt x="4893" y="546"/>
                  </a:cubicBezTo>
                  <a:cubicBezTo>
                    <a:pt x="4926" y="546"/>
                    <a:pt x="4974" y="530"/>
                    <a:pt x="5006" y="530"/>
                  </a:cubicBezTo>
                  <a:close/>
                  <a:moveTo>
                    <a:pt x="6161" y="370"/>
                  </a:moveTo>
                  <a:lnTo>
                    <a:pt x="6161" y="2648"/>
                  </a:lnTo>
                  <a:cubicBezTo>
                    <a:pt x="5487" y="2632"/>
                    <a:pt x="4845" y="2487"/>
                    <a:pt x="4236" y="2263"/>
                  </a:cubicBezTo>
                  <a:cubicBezTo>
                    <a:pt x="4717" y="1188"/>
                    <a:pt x="5391" y="482"/>
                    <a:pt x="6161" y="370"/>
                  </a:cubicBezTo>
                  <a:close/>
                  <a:moveTo>
                    <a:pt x="6562" y="370"/>
                  </a:moveTo>
                  <a:cubicBezTo>
                    <a:pt x="7316" y="466"/>
                    <a:pt x="7974" y="1188"/>
                    <a:pt x="8487" y="2263"/>
                  </a:cubicBezTo>
                  <a:cubicBezTo>
                    <a:pt x="7878" y="2504"/>
                    <a:pt x="7236" y="2632"/>
                    <a:pt x="6562" y="2648"/>
                  </a:cubicBezTo>
                  <a:lnTo>
                    <a:pt x="6562" y="370"/>
                  </a:lnTo>
                  <a:close/>
                  <a:moveTo>
                    <a:pt x="8616" y="2632"/>
                  </a:moveTo>
                  <a:cubicBezTo>
                    <a:pt x="8985" y="3594"/>
                    <a:pt x="9225" y="4798"/>
                    <a:pt x="9241" y="6097"/>
                  </a:cubicBezTo>
                  <a:lnTo>
                    <a:pt x="6562" y="6097"/>
                  </a:lnTo>
                  <a:lnTo>
                    <a:pt x="6562" y="3049"/>
                  </a:lnTo>
                  <a:cubicBezTo>
                    <a:pt x="7284" y="3033"/>
                    <a:pt x="7974" y="2889"/>
                    <a:pt x="8616" y="2632"/>
                  </a:cubicBezTo>
                  <a:close/>
                  <a:moveTo>
                    <a:pt x="2503" y="1766"/>
                  </a:moveTo>
                  <a:cubicBezTo>
                    <a:pt x="2888" y="2054"/>
                    <a:pt x="3289" y="2311"/>
                    <a:pt x="3706" y="2487"/>
                  </a:cubicBezTo>
                  <a:cubicBezTo>
                    <a:pt x="3321" y="3498"/>
                    <a:pt x="3081" y="4750"/>
                    <a:pt x="3064" y="6113"/>
                  </a:cubicBezTo>
                  <a:lnTo>
                    <a:pt x="385" y="6113"/>
                  </a:lnTo>
                  <a:cubicBezTo>
                    <a:pt x="433" y="4381"/>
                    <a:pt x="1236" y="2808"/>
                    <a:pt x="2503" y="1766"/>
                  </a:cubicBezTo>
                  <a:close/>
                  <a:moveTo>
                    <a:pt x="4091" y="2648"/>
                  </a:moveTo>
                  <a:cubicBezTo>
                    <a:pt x="4749" y="2889"/>
                    <a:pt x="5439" y="3033"/>
                    <a:pt x="6161" y="3065"/>
                  </a:cubicBezTo>
                  <a:lnTo>
                    <a:pt x="6161" y="6113"/>
                  </a:lnTo>
                  <a:lnTo>
                    <a:pt x="3466" y="6113"/>
                  </a:lnTo>
                  <a:cubicBezTo>
                    <a:pt x="3482" y="4814"/>
                    <a:pt x="3706" y="3611"/>
                    <a:pt x="4091" y="2648"/>
                  </a:cubicBezTo>
                  <a:close/>
                  <a:moveTo>
                    <a:pt x="10204" y="1766"/>
                  </a:moveTo>
                  <a:cubicBezTo>
                    <a:pt x="11455" y="2824"/>
                    <a:pt x="12273" y="4381"/>
                    <a:pt x="12338" y="6113"/>
                  </a:cubicBezTo>
                  <a:lnTo>
                    <a:pt x="9642" y="6113"/>
                  </a:lnTo>
                  <a:cubicBezTo>
                    <a:pt x="9626" y="4750"/>
                    <a:pt x="9386" y="3498"/>
                    <a:pt x="9001" y="2487"/>
                  </a:cubicBezTo>
                  <a:cubicBezTo>
                    <a:pt x="9418" y="2295"/>
                    <a:pt x="9819" y="2054"/>
                    <a:pt x="10204" y="1766"/>
                  </a:cubicBezTo>
                  <a:close/>
                  <a:moveTo>
                    <a:pt x="9241" y="6514"/>
                  </a:moveTo>
                  <a:cubicBezTo>
                    <a:pt x="9225" y="7830"/>
                    <a:pt x="9001" y="9033"/>
                    <a:pt x="8616" y="9996"/>
                  </a:cubicBezTo>
                  <a:cubicBezTo>
                    <a:pt x="7958" y="9755"/>
                    <a:pt x="7268" y="9611"/>
                    <a:pt x="6562" y="9563"/>
                  </a:cubicBezTo>
                  <a:lnTo>
                    <a:pt x="6562" y="6514"/>
                  </a:lnTo>
                  <a:close/>
                  <a:moveTo>
                    <a:pt x="6161" y="6546"/>
                  </a:moveTo>
                  <a:lnTo>
                    <a:pt x="6161" y="9595"/>
                  </a:lnTo>
                  <a:cubicBezTo>
                    <a:pt x="5439" y="9611"/>
                    <a:pt x="4733" y="9755"/>
                    <a:pt x="4091" y="10012"/>
                  </a:cubicBezTo>
                  <a:cubicBezTo>
                    <a:pt x="3722" y="9049"/>
                    <a:pt x="3482" y="7846"/>
                    <a:pt x="3466" y="6546"/>
                  </a:cubicBezTo>
                  <a:close/>
                  <a:moveTo>
                    <a:pt x="3064" y="6546"/>
                  </a:moveTo>
                  <a:cubicBezTo>
                    <a:pt x="3081" y="7910"/>
                    <a:pt x="3321" y="9162"/>
                    <a:pt x="3706" y="10172"/>
                  </a:cubicBezTo>
                  <a:cubicBezTo>
                    <a:pt x="3289" y="10349"/>
                    <a:pt x="2888" y="10589"/>
                    <a:pt x="2503" y="10894"/>
                  </a:cubicBezTo>
                  <a:cubicBezTo>
                    <a:pt x="1268" y="9835"/>
                    <a:pt x="433" y="8279"/>
                    <a:pt x="385" y="6546"/>
                  </a:cubicBezTo>
                  <a:close/>
                  <a:moveTo>
                    <a:pt x="12338" y="6546"/>
                  </a:moveTo>
                  <a:cubicBezTo>
                    <a:pt x="12257" y="8263"/>
                    <a:pt x="11455" y="9835"/>
                    <a:pt x="10204" y="10894"/>
                  </a:cubicBezTo>
                  <a:cubicBezTo>
                    <a:pt x="9819" y="10605"/>
                    <a:pt x="9418" y="10349"/>
                    <a:pt x="9001" y="10172"/>
                  </a:cubicBezTo>
                  <a:cubicBezTo>
                    <a:pt x="9386" y="9162"/>
                    <a:pt x="9626" y="7910"/>
                    <a:pt x="9642" y="6546"/>
                  </a:cubicBezTo>
                  <a:close/>
                  <a:moveTo>
                    <a:pt x="3867" y="10509"/>
                  </a:moveTo>
                  <a:cubicBezTo>
                    <a:pt x="4171" y="11183"/>
                    <a:pt x="4557" y="11729"/>
                    <a:pt x="4990" y="12114"/>
                  </a:cubicBezTo>
                  <a:cubicBezTo>
                    <a:pt x="4958" y="12114"/>
                    <a:pt x="4909" y="12098"/>
                    <a:pt x="4877" y="12098"/>
                  </a:cubicBezTo>
                  <a:cubicBezTo>
                    <a:pt x="4765" y="12081"/>
                    <a:pt x="4669" y="12049"/>
                    <a:pt x="4573" y="12017"/>
                  </a:cubicBezTo>
                  <a:cubicBezTo>
                    <a:pt x="4492" y="12001"/>
                    <a:pt x="4428" y="11969"/>
                    <a:pt x="4348" y="11937"/>
                  </a:cubicBezTo>
                  <a:cubicBezTo>
                    <a:pt x="4316" y="11921"/>
                    <a:pt x="4252" y="11889"/>
                    <a:pt x="4204" y="11873"/>
                  </a:cubicBezTo>
                  <a:cubicBezTo>
                    <a:pt x="4091" y="11825"/>
                    <a:pt x="3995" y="11777"/>
                    <a:pt x="3867" y="11729"/>
                  </a:cubicBezTo>
                  <a:cubicBezTo>
                    <a:pt x="3835" y="11712"/>
                    <a:pt x="3770" y="11696"/>
                    <a:pt x="3722" y="11664"/>
                  </a:cubicBezTo>
                  <a:cubicBezTo>
                    <a:pt x="3674" y="11632"/>
                    <a:pt x="3610" y="11616"/>
                    <a:pt x="3530" y="11568"/>
                  </a:cubicBezTo>
                  <a:cubicBezTo>
                    <a:pt x="3450" y="11536"/>
                    <a:pt x="3369" y="11472"/>
                    <a:pt x="3289" y="11424"/>
                  </a:cubicBezTo>
                  <a:cubicBezTo>
                    <a:pt x="3225" y="11392"/>
                    <a:pt x="3161" y="11376"/>
                    <a:pt x="3129" y="11327"/>
                  </a:cubicBezTo>
                  <a:cubicBezTo>
                    <a:pt x="3048" y="11295"/>
                    <a:pt x="2984" y="11231"/>
                    <a:pt x="2904" y="11167"/>
                  </a:cubicBezTo>
                  <a:cubicBezTo>
                    <a:pt x="2888" y="11151"/>
                    <a:pt x="2840" y="11135"/>
                    <a:pt x="2824" y="11103"/>
                  </a:cubicBezTo>
                  <a:cubicBezTo>
                    <a:pt x="3145" y="10862"/>
                    <a:pt x="3514" y="10670"/>
                    <a:pt x="3867" y="10509"/>
                  </a:cubicBezTo>
                  <a:close/>
                  <a:moveTo>
                    <a:pt x="8792" y="10509"/>
                  </a:moveTo>
                  <a:cubicBezTo>
                    <a:pt x="9161" y="10670"/>
                    <a:pt x="9498" y="10862"/>
                    <a:pt x="9835" y="11103"/>
                  </a:cubicBezTo>
                  <a:cubicBezTo>
                    <a:pt x="9851" y="11151"/>
                    <a:pt x="9819" y="11167"/>
                    <a:pt x="9787" y="11199"/>
                  </a:cubicBezTo>
                  <a:cubicBezTo>
                    <a:pt x="9706" y="11247"/>
                    <a:pt x="9642" y="11295"/>
                    <a:pt x="9562" y="11327"/>
                  </a:cubicBezTo>
                  <a:lnTo>
                    <a:pt x="9386" y="11456"/>
                  </a:lnTo>
                  <a:cubicBezTo>
                    <a:pt x="9305" y="11488"/>
                    <a:pt x="9225" y="11536"/>
                    <a:pt x="9145" y="11584"/>
                  </a:cubicBezTo>
                  <a:cubicBezTo>
                    <a:pt x="9081" y="11632"/>
                    <a:pt x="9017" y="11648"/>
                    <a:pt x="8936" y="11696"/>
                  </a:cubicBezTo>
                  <a:cubicBezTo>
                    <a:pt x="8904" y="11712"/>
                    <a:pt x="8840" y="11729"/>
                    <a:pt x="8792" y="11745"/>
                  </a:cubicBezTo>
                  <a:cubicBezTo>
                    <a:pt x="8680" y="11809"/>
                    <a:pt x="8551" y="11857"/>
                    <a:pt x="8455" y="11889"/>
                  </a:cubicBezTo>
                  <a:cubicBezTo>
                    <a:pt x="8423" y="11905"/>
                    <a:pt x="8375" y="11937"/>
                    <a:pt x="8311" y="11937"/>
                  </a:cubicBezTo>
                  <a:cubicBezTo>
                    <a:pt x="8230" y="11953"/>
                    <a:pt x="8182" y="11985"/>
                    <a:pt x="8102" y="12017"/>
                  </a:cubicBezTo>
                  <a:cubicBezTo>
                    <a:pt x="7990" y="12049"/>
                    <a:pt x="7894" y="12065"/>
                    <a:pt x="7797" y="12098"/>
                  </a:cubicBezTo>
                  <a:cubicBezTo>
                    <a:pt x="7749" y="12098"/>
                    <a:pt x="7717" y="12114"/>
                    <a:pt x="7669" y="12114"/>
                  </a:cubicBezTo>
                  <a:cubicBezTo>
                    <a:pt x="8118" y="11729"/>
                    <a:pt x="8471" y="11183"/>
                    <a:pt x="8792" y="10509"/>
                  </a:cubicBezTo>
                  <a:close/>
                  <a:moveTo>
                    <a:pt x="6161" y="9996"/>
                  </a:moveTo>
                  <a:lnTo>
                    <a:pt x="6161" y="12274"/>
                  </a:lnTo>
                  <a:cubicBezTo>
                    <a:pt x="5391" y="12178"/>
                    <a:pt x="4733" y="11456"/>
                    <a:pt x="4236" y="10365"/>
                  </a:cubicBezTo>
                  <a:cubicBezTo>
                    <a:pt x="4829" y="10124"/>
                    <a:pt x="5471" y="10012"/>
                    <a:pt x="6161" y="9996"/>
                  </a:cubicBezTo>
                  <a:close/>
                  <a:moveTo>
                    <a:pt x="6562" y="9996"/>
                  </a:moveTo>
                  <a:cubicBezTo>
                    <a:pt x="7220" y="10012"/>
                    <a:pt x="7861" y="10156"/>
                    <a:pt x="8487" y="10365"/>
                  </a:cubicBezTo>
                  <a:cubicBezTo>
                    <a:pt x="8006" y="11456"/>
                    <a:pt x="7316" y="12178"/>
                    <a:pt x="6562" y="12274"/>
                  </a:cubicBezTo>
                  <a:lnTo>
                    <a:pt x="6562" y="9996"/>
                  </a:lnTo>
                  <a:close/>
                  <a:moveTo>
                    <a:pt x="6353" y="1"/>
                  </a:moveTo>
                  <a:cubicBezTo>
                    <a:pt x="6193" y="1"/>
                    <a:pt x="6033" y="1"/>
                    <a:pt x="5872" y="17"/>
                  </a:cubicBezTo>
                  <a:lnTo>
                    <a:pt x="5760" y="17"/>
                  </a:lnTo>
                  <a:lnTo>
                    <a:pt x="5327" y="81"/>
                  </a:lnTo>
                  <a:cubicBezTo>
                    <a:pt x="5278" y="81"/>
                    <a:pt x="5230" y="97"/>
                    <a:pt x="5166" y="97"/>
                  </a:cubicBezTo>
                  <a:lnTo>
                    <a:pt x="4877" y="161"/>
                  </a:lnTo>
                  <a:cubicBezTo>
                    <a:pt x="4765" y="177"/>
                    <a:pt x="4685" y="193"/>
                    <a:pt x="4605" y="241"/>
                  </a:cubicBezTo>
                  <a:cubicBezTo>
                    <a:pt x="4524" y="257"/>
                    <a:pt x="4444" y="273"/>
                    <a:pt x="4396" y="306"/>
                  </a:cubicBezTo>
                  <a:cubicBezTo>
                    <a:pt x="4316" y="322"/>
                    <a:pt x="4236" y="354"/>
                    <a:pt x="4155" y="386"/>
                  </a:cubicBezTo>
                  <a:cubicBezTo>
                    <a:pt x="4043" y="418"/>
                    <a:pt x="3963" y="466"/>
                    <a:pt x="3867" y="498"/>
                  </a:cubicBezTo>
                  <a:cubicBezTo>
                    <a:pt x="3786" y="546"/>
                    <a:pt x="3722" y="562"/>
                    <a:pt x="3642" y="594"/>
                  </a:cubicBezTo>
                  <a:cubicBezTo>
                    <a:pt x="3546" y="642"/>
                    <a:pt x="3466" y="675"/>
                    <a:pt x="3385" y="739"/>
                  </a:cubicBezTo>
                  <a:cubicBezTo>
                    <a:pt x="3305" y="787"/>
                    <a:pt x="3241" y="819"/>
                    <a:pt x="3193" y="867"/>
                  </a:cubicBezTo>
                  <a:cubicBezTo>
                    <a:pt x="3113" y="915"/>
                    <a:pt x="3000" y="963"/>
                    <a:pt x="2920" y="1028"/>
                  </a:cubicBezTo>
                  <a:cubicBezTo>
                    <a:pt x="2872" y="1060"/>
                    <a:pt x="2824" y="1076"/>
                    <a:pt x="2760" y="1124"/>
                  </a:cubicBezTo>
                  <a:cubicBezTo>
                    <a:pt x="2663" y="1204"/>
                    <a:pt x="2567" y="1268"/>
                    <a:pt x="2471" y="1348"/>
                  </a:cubicBezTo>
                  <a:cubicBezTo>
                    <a:pt x="2439" y="1364"/>
                    <a:pt x="2423" y="1380"/>
                    <a:pt x="2391" y="1397"/>
                  </a:cubicBezTo>
                  <a:cubicBezTo>
                    <a:pt x="947" y="2568"/>
                    <a:pt x="0" y="4365"/>
                    <a:pt x="0" y="6354"/>
                  </a:cubicBezTo>
                  <a:cubicBezTo>
                    <a:pt x="0" y="8343"/>
                    <a:pt x="915" y="10140"/>
                    <a:pt x="2391" y="11311"/>
                  </a:cubicBezTo>
                  <a:cubicBezTo>
                    <a:pt x="2407" y="11327"/>
                    <a:pt x="2423" y="11343"/>
                    <a:pt x="2471" y="11376"/>
                  </a:cubicBezTo>
                  <a:cubicBezTo>
                    <a:pt x="2567" y="11456"/>
                    <a:pt x="2663" y="11536"/>
                    <a:pt x="2760" y="11584"/>
                  </a:cubicBezTo>
                  <a:cubicBezTo>
                    <a:pt x="2808" y="11632"/>
                    <a:pt x="2872" y="11648"/>
                    <a:pt x="2920" y="11696"/>
                  </a:cubicBezTo>
                  <a:cubicBezTo>
                    <a:pt x="3000" y="11745"/>
                    <a:pt x="3097" y="11793"/>
                    <a:pt x="3193" y="11857"/>
                  </a:cubicBezTo>
                  <a:cubicBezTo>
                    <a:pt x="3241" y="11889"/>
                    <a:pt x="3321" y="11937"/>
                    <a:pt x="3385" y="11969"/>
                  </a:cubicBezTo>
                  <a:cubicBezTo>
                    <a:pt x="3466" y="12017"/>
                    <a:pt x="3562" y="12065"/>
                    <a:pt x="3642" y="12114"/>
                  </a:cubicBezTo>
                  <a:cubicBezTo>
                    <a:pt x="3722" y="12146"/>
                    <a:pt x="3786" y="12178"/>
                    <a:pt x="3867" y="12210"/>
                  </a:cubicBezTo>
                  <a:cubicBezTo>
                    <a:pt x="3963" y="12258"/>
                    <a:pt x="4043" y="12290"/>
                    <a:pt x="4155" y="12338"/>
                  </a:cubicBezTo>
                  <a:cubicBezTo>
                    <a:pt x="4236" y="12370"/>
                    <a:pt x="4316" y="12386"/>
                    <a:pt x="4396" y="12418"/>
                  </a:cubicBezTo>
                  <a:cubicBezTo>
                    <a:pt x="4476" y="12434"/>
                    <a:pt x="4524" y="12450"/>
                    <a:pt x="4605" y="12467"/>
                  </a:cubicBezTo>
                  <a:cubicBezTo>
                    <a:pt x="4685" y="12499"/>
                    <a:pt x="4797" y="12515"/>
                    <a:pt x="4877" y="12547"/>
                  </a:cubicBezTo>
                  <a:cubicBezTo>
                    <a:pt x="4896" y="12544"/>
                    <a:pt x="4914" y="12542"/>
                    <a:pt x="4933" y="12542"/>
                  </a:cubicBezTo>
                  <a:cubicBezTo>
                    <a:pt x="5010" y="12542"/>
                    <a:pt x="5088" y="12566"/>
                    <a:pt x="5166" y="12579"/>
                  </a:cubicBezTo>
                  <a:cubicBezTo>
                    <a:pt x="5230" y="12579"/>
                    <a:pt x="5278" y="12595"/>
                    <a:pt x="5327" y="12595"/>
                  </a:cubicBezTo>
                  <a:lnTo>
                    <a:pt x="5760" y="12659"/>
                  </a:lnTo>
                  <a:lnTo>
                    <a:pt x="5872" y="12659"/>
                  </a:lnTo>
                  <a:cubicBezTo>
                    <a:pt x="6033" y="12675"/>
                    <a:pt x="6193" y="12675"/>
                    <a:pt x="6353" y="12675"/>
                  </a:cubicBezTo>
                  <a:cubicBezTo>
                    <a:pt x="6514" y="12675"/>
                    <a:pt x="6674" y="12675"/>
                    <a:pt x="6835" y="12659"/>
                  </a:cubicBezTo>
                  <a:lnTo>
                    <a:pt x="6963" y="12659"/>
                  </a:lnTo>
                  <a:lnTo>
                    <a:pt x="7380" y="12595"/>
                  </a:lnTo>
                  <a:cubicBezTo>
                    <a:pt x="7444" y="12595"/>
                    <a:pt x="7476" y="12579"/>
                    <a:pt x="7541" y="12579"/>
                  </a:cubicBezTo>
                  <a:lnTo>
                    <a:pt x="7845" y="12515"/>
                  </a:lnTo>
                  <a:cubicBezTo>
                    <a:pt x="7942" y="12499"/>
                    <a:pt x="8022" y="12483"/>
                    <a:pt x="8102" y="12434"/>
                  </a:cubicBezTo>
                  <a:cubicBezTo>
                    <a:pt x="8182" y="12418"/>
                    <a:pt x="8247" y="12402"/>
                    <a:pt x="8311" y="12370"/>
                  </a:cubicBezTo>
                  <a:cubicBezTo>
                    <a:pt x="8391" y="12354"/>
                    <a:pt x="8503" y="12306"/>
                    <a:pt x="8583" y="12290"/>
                  </a:cubicBezTo>
                  <a:cubicBezTo>
                    <a:pt x="8680" y="12258"/>
                    <a:pt x="8760" y="12210"/>
                    <a:pt x="8856" y="12194"/>
                  </a:cubicBezTo>
                  <a:cubicBezTo>
                    <a:pt x="8936" y="12146"/>
                    <a:pt x="9001" y="12130"/>
                    <a:pt x="9081" y="12098"/>
                  </a:cubicBezTo>
                  <a:cubicBezTo>
                    <a:pt x="9161" y="12049"/>
                    <a:pt x="9257" y="12017"/>
                    <a:pt x="9337" y="11969"/>
                  </a:cubicBezTo>
                  <a:cubicBezTo>
                    <a:pt x="9418" y="11937"/>
                    <a:pt x="9482" y="11889"/>
                    <a:pt x="9562" y="11857"/>
                  </a:cubicBezTo>
                  <a:cubicBezTo>
                    <a:pt x="9642" y="11809"/>
                    <a:pt x="9723" y="11745"/>
                    <a:pt x="9819" y="11696"/>
                  </a:cubicBezTo>
                  <a:cubicBezTo>
                    <a:pt x="9883" y="11648"/>
                    <a:pt x="9915" y="11632"/>
                    <a:pt x="9979" y="11584"/>
                  </a:cubicBezTo>
                  <a:cubicBezTo>
                    <a:pt x="10075" y="11504"/>
                    <a:pt x="10188" y="11456"/>
                    <a:pt x="10284" y="11376"/>
                  </a:cubicBezTo>
                  <a:cubicBezTo>
                    <a:pt x="10300" y="11343"/>
                    <a:pt x="10348" y="11327"/>
                    <a:pt x="10364" y="11311"/>
                  </a:cubicBezTo>
                  <a:lnTo>
                    <a:pt x="10364" y="11295"/>
                  </a:lnTo>
                  <a:cubicBezTo>
                    <a:pt x="11808" y="10124"/>
                    <a:pt x="12755" y="8327"/>
                    <a:pt x="12755" y="6338"/>
                  </a:cubicBezTo>
                  <a:cubicBezTo>
                    <a:pt x="12755" y="4349"/>
                    <a:pt x="11824" y="2552"/>
                    <a:pt x="10364" y="1380"/>
                  </a:cubicBezTo>
                  <a:lnTo>
                    <a:pt x="10364" y="1364"/>
                  </a:lnTo>
                  <a:cubicBezTo>
                    <a:pt x="10348" y="1348"/>
                    <a:pt x="10300" y="1316"/>
                    <a:pt x="10284" y="1300"/>
                  </a:cubicBezTo>
                  <a:cubicBezTo>
                    <a:pt x="10188" y="1220"/>
                    <a:pt x="10075" y="1156"/>
                    <a:pt x="9979" y="1076"/>
                  </a:cubicBezTo>
                  <a:cubicBezTo>
                    <a:pt x="9915" y="1044"/>
                    <a:pt x="9883" y="995"/>
                    <a:pt x="9819" y="979"/>
                  </a:cubicBezTo>
                  <a:cubicBezTo>
                    <a:pt x="9739" y="915"/>
                    <a:pt x="9658" y="883"/>
                    <a:pt x="9562" y="819"/>
                  </a:cubicBezTo>
                  <a:cubicBezTo>
                    <a:pt x="9482" y="787"/>
                    <a:pt x="9418" y="739"/>
                    <a:pt x="9337" y="707"/>
                  </a:cubicBezTo>
                  <a:cubicBezTo>
                    <a:pt x="9257" y="659"/>
                    <a:pt x="9161" y="626"/>
                    <a:pt x="9081" y="578"/>
                  </a:cubicBezTo>
                  <a:cubicBezTo>
                    <a:pt x="9001" y="546"/>
                    <a:pt x="8936" y="530"/>
                    <a:pt x="8856" y="482"/>
                  </a:cubicBezTo>
                  <a:cubicBezTo>
                    <a:pt x="8776" y="434"/>
                    <a:pt x="8680" y="402"/>
                    <a:pt x="8583" y="386"/>
                  </a:cubicBezTo>
                  <a:cubicBezTo>
                    <a:pt x="8503" y="338"/>
                    <a:pt x="8423" y="322"/>
                    <a:pt x="8311" y="306"/>
                  </a:cubicBezTo>
                  <a:cubicBezTo>
                    <a:pt x="8247" y="273"/>
                    <a:pt x="8182" y="257"/>
                    <a:pt x="8102" y="241"/>
                  </a:cubicBezTo>
                  <a:cubicBezTo>
                    <a:pt x="8022" y="225"/>
                    <a:pt x="7910" y="193"/>
                    <a:pt x="7845" y="161"/>
                  </a:cubicBezTo>
                  <a:lnTo>
                    <a:pt x="7541" y="97"/>
                  </a:lnTo>
                  <a:cubicBezTo>
                    <a:pt x="7476" y="97"/>
                    <a:pt x="7444" y="81"/>
                    <a:pt x="7380" y="81"/>
                  </a:cubicBezTo>
                  <a:lnTo>
                    <a:pt x="6963" y="17"/>
                  </a:lnTo>
                  <a:lnTo>
                    <a:pt x="6835" y="17"/>
                  </a:lnTo>
                  <a:cubicBezTo>
                    <a:pt x="6674" y="1"/>
                    <a:pt x="6514" y="1"/>
                    <a:pt x="6353" y="1"/>
                  </a:cubicBezTo>
                  <a:close/>
                </a:path>
              </a:pathLst>
            </a:custGeom>
            <a:solidFill>
              <a:srgbClr val="FFFFFF">
                <a:alpha val="25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8" name="Google Shape;938;p32"/>
          <p:cNvSpPr txBox="1">
            <a:spLocks noGrp="1"/>
          </p:cNvSpPr>
          <p:nvPr>
            <p:ph type="title"/>
          </p:nvPr>
        </p:nvSpPr>
        <p:spPr>
          <a:xfrm>
            <a:off x="1117500" y="1485225"/>
            <a:ext cx="6909000" cy="1409100"/>
          </a:xfrm>
          <a:prstGeom prst="rect">
            <a:avLst/>
          </a:prstGeom>
        </p:spPr>
        <p:txBody>
          <a:bodyPr spcFirstLastPara="1" wrap="square" lIns="91425" tIns="91425" rIns="91425" bIns="91425" anchor="t" anchorCtr="0">
            <a:noAutofit/>
          </a:bodyPr>
          <a:lstStyle>
            <a:lvl1pPr lvl="0" algn="ctr">
              <a:spcBef>
                <a:spcPts val="0"/>
              </a:spcBef>
              <a:spcAft>
                <a:spcPts val="0"/>
              </a:spcAft>
              <a:buSzPts val="2600"/>
              <a:buNone/>
              <a:defRPr sz="2400">
                <a:solidFill>
                  <a:srgbClr val="FFFFFF"/>
                </a:solidFill>
              </a:defRPr>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
        <p:nvSpPr>
          <p:cNvPr id="939" name="Google Shape;939;p32"/>
          <p:cNvSpPr/>
          <p:nvPr/>
        </p:nvSpPr>
        <p:spPr>
          <a:xfrm rot="10800000">
            <a:off x="-127130" y="-57893"/>
            <a:ext cx="3166331" cy="1442168"/>
          </a:xfrm>
          <a:custGeom>
            <a:avLst/>
            <a:gdLst/>
            <a:ahLst/>
            <a:cxnLst/>
            <a:rect l="l" t="t" r="r" b="b"/>
            <a:pathLst>
              <a:path w="285255" h="129925" extrusionOk="0">
                <a:moveTo>
                  <a:pt x="281161" y="0"/>
                </a:moveTo>
                <a:cubicBezTo>
                  <a:pt x="262994" y="0"/>
                  <a:pt x="223861" y="5178"/>
                  <a:pt x="209892" y="47820"/>
                </a:cubicBezTo>
                <a:cubicBezTo>
                  <a:pt x="197514" y="85754"/>
                  <a:pt x="165644" y="91947"/>
                  <a:pt x="146153" y="91947"/>
                </a:cubicBezTo>
                <a:cubicBezTo>
                  <a:pt x="136705" y="91947"/>
                  <a:pt x="130166" y="90492"/>
                  <a:pt x="130166" y="90492"/>
                </a:cubicBezTo>
                <a:cubicBezTo>
                  <a:pt x="130166" y="90492"/>
                  <a:pt x="112999" y="85248"/>
                  <a:pt x="90105" y="85248"/>
                </a:cubicBezTo>
                <a:cubicBezTo>
                  <a:pt x="61588" y="85248"/>
                  <a:pt x="24183" y="93384"/>
                  <a:pt x="0" y="129925"/>
                </a:cubicBezTo>
                <a:lnTo>
                  <a:pt x="285254" y="129925"/>
                </a:lnTo>
                <a:lnTo>
                  <a:pt x="285254" y="90"/>
                </a:lnTo>
                <a:cubicBezTo>
                  <a:pt x="284055" y="36"/>
                  <a:pt x="282681" y="0"/>
                  <a:pt x="2811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2"/>
          <p:cNvSpPr/>
          <p:nvPr/>
        </p:nvSpPr>
        <p:spPr>
          <a:xfrm>
            <a:off x="6180800" y="3759150"/>
            <a:ext cx="3166331" cy="1442168"/>
          </a:xfrm>
          <a:custGeom>
            <a:avLst/>
            <a:gdLst/>
            <a:ahLst/>
            <a:cxnLst/>
            <a:rect l="l" t="t" r="r" b="b"/>
            <a:pathLst>
              <a:path w="285255" h="129925" extrusionOk="0">
                <a:moveTo>
                  <a:pt x="281161" y="0"/>
                </a:moveTo>
                <a:cubicBezTo>
                  <a:pt x="262994" y="0"/>
                  <a:pt x="223861" y="5178"/>
                  <a:pt x="209892" y="47820"/>
                </a:cubicBezTo>
                <a:cubicBezTo>
                  <a:pt x="197514" y="85754"/>
                  <a:pt x="165644" y="91947"/>
                  <a:pt x="146153" y="91947"/>
                </a:cubicBezTo>
                <a:cubicBezTo>
                  <a:pt x="136705" y="91947"/>
                  <a:pt x="130166" y="90492"/>
                  <a:pt x="130166" y="90492"/>
                </a:cubicBezTo>
                <a:cubicBezTo>
                  <a:pt x="130166" y="90492"/>
                  <a:pt x="112999" y="85248"/>
                  <a:pt x="90105" y="85248"/>
                </a:cubicBezTo>
                <a:cubicBezTo>
                  <a:pt x="61588" y="85248"/>
                  <a:pt x="24183" y="93384"/>
                  <a:pt x="0" y="129925"/>
                </a:cubicBezTo>
                <a:lnTo>
                  <a:pt x="285254" y="129925"/>
                </a:lnTo>
                <a:lnTo>
                  <a:pt x="285254" y="90"/>
                </a:lnTo>
                <a:cubicBezTo>
                  <a:pt x="284055" y="36"/>
                  <a:pt x="282681" y="0"/>
                  <a:pt x="2811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2"/>
          <p:cNvSpPr txBox="1">
            <a:spLocks noGrp="1"/>
          </p:cNvSpPr>
          <p:nvPr>
            <p:ph type="subTitle" idx="1"/>
          </p:nvPr>
        </p:nvSpPr>
        <p:spPr>
          <a:xfrm>
            <a:off x="3172425" y="3070650"/>
            <a:ext cx="2805000" cy="4602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1600" b="1">
                <a:solidFill>
                  <a:schemeClr val="accent1"/>
                </a:solidFill>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DGROUND">
  <p:cSld name="CUSTOM_1">
    <p:bg>
      <p:bgPr>
        <a:solidFill>
          <a:schemeClr val="accent2"/>
        </a:solidFill>
        <a:effectLst/>
      </p:bgPr>
    </p:bg>
    <p:spTree>
      <p:nvGrpSpPr>
        <p:cNvPr id="1" name="Shape 94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600"/>
              <a:buFont typeface="Poppins ExtraBold"/>
              <a:buNone/>
              <a:defRPr sz="2600">
                <a:solidFill>
                  <a:schemeClr val="dk1"/>
                </a:solidFill>
                <a:latin typeface="Poppins ExtraBold"/>
                <a:ea typeface="Poppins ExtraBold"/>
                <a:cs typeface="Poppins ExtraBold"/>
                <a:sym typeface="Poppins Extra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Poppins"/>
              <a:buChar char="●"/>
              <a:defRPr sz="1800">
                <a:solidFill>
                  <a:schemeClr val="dk2"/>
                </a:solidFill>
                <a:latin typeface="Poppins"/>
                <a:ea typeface="Poppins"/>
                <a:cs typeface="Poppins"/>
                <a:sym typeface="Poppins"/>
              </a:defRPr>
            </a:lvl1pPr>
            <a:lvl2pPr marL="914400" lvl="1"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15000"/>
              </a:lnSpc>
              <a:spcBef>
                <a:spcPts val="1600"/>
              </a:spcBef>
              <a:spcAft>
                <a:spcPts val="160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8" r:id="rId3"/>
    <p:sldLayoutId id="2147483659" r:id="rId4"/>
    <p:sldLayoutId id="2147483661" r:id="rId5"/>
    <p:sldLayoutId id="2147483667" r:id="rId6"/>
    <p:sldLayoutId id="2147483678" r:id="rId7"/>
    <p:sldLayoutId id="214748368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pic>
        <p:nvPicPr>
          <p:cNvPr id="7" name="圖片 6" descr="一張含有 黃色, 柳橙, 琥珀, 螢幕擷取畫面 的圖片&#10;&#10;AI 產生的內容可能不正確。">
            <a:extLst>
              <a:ext uri="{FF2B5EF4-FFF2-40B4-BE49-F238E27FC236}">
                <a16:creationId xmlns:a16="http://schemas.microsoft.com/office/drawing/2014/main" id="{DED87709-98A5-1E23-A7E5-A27D8DE087FD}"/>
              </a:ext>
            </a:extLst>
          </p:cNvPr>
          <p:cNvPicPr>
            <a:picLocks noChangeAspect="1"/>
          </p:cNvPicPr>
          <p:nvPr/>
        </p:nvPicPr>
        <p:blipFill>
          <a:blip r:embed="rId3"/>
          <a:srcRect r="8361"/>
          <a:stretch>
            <a:fillRect/>
          </a:stretch>
        </p:blipFill>
        <p:spPr>
          <a:xfrm>
            <a:off x="-270164" y="0"/>
            <a:ext cx="9414164" cy="5776299"/>
          </a:xfrm>
          <a:prstGeom prst="rect">
            <a:avLst/>
          </a:prstGeom>
        </p:spPr>
      </p:pic>
      <p:sp>
        <p:nvSpPr>
          <p:cNvPr id="8" name="矩形 7">
            <a:extLst>
              <a:ext uri="{FF2B5EF4-FFF2-40B4-BE49-F238E27FC236}">
                <a16:creationId xmlns:a16="http://schemas.microsoft.com/office/drawing/2014/main" id="{E9BD6996-5FFE-8669-3DC7-CEC119DA6C67}"/>
              </a:ext>
            </a:extLst>
          </p:cNvPr>
          <p:cNvSpPr/>
          <p:nvPr/>
        </p:nvSpPr>
        <p:spPr>
          <a:xfrm>
            <a:off x="3645376" y="537594"/>
            <a:ext cx="5109091" cy="584775"/>
          </a:xfrm>
          <a:prstGeom prst="rect">
            <a:avLst/>
          </a:prstGeom>
          <a:noFill/>
        </p:spPr>
        <p:txBody>
          <a:bodyPr wrap="none" lIns="91440" tIns="45720" rIns="91440" bIns="45720">
            <a:spAutoFit/>
          </a:bodyPr>
          <a:lstStyle/>
          <a:p>
            <a:pPr algn="ctr"/>
            <a:r>
              <a:rPr lang="zh-TW" altLang="en-US" sz="3200" b="1" dirty="0">
                <a:ln w="6600">
                  <a:solidFill>
                    <a:schemeClr val="accent2"/>
                  </a:solidFill>
                  <a:prstDash val="solid"/>
                </a:ln>
                <a:solidFill>
                  <a:srgbClr val="FFFFFF"/>
                </a:solidFill>
                <a:effectLst>
                  <a:outerShdw dist="38100" dir="2700000" algn="tl" rotWithShape="0">
                    <a:schemeClr val="accent2"/>
                  </a:outerShdw>
                </a:effectLst>
              </a:rPr>
              <a:t>香港聖公會何明華會督中學</a:t>
            </a:r>
          </a:p>
        </p:txBody>
      </p:sp>
      <p:sp>
        <p:nvSpPr>
          <p:cNvPr id="9" name="矩形 8">
            <a:extLst>
              <a:ext uri="{FF2B5EF4-FFF2-40B4-BE49-F238E27FC236}">
                <a16:creationId xmlns:a16="http://schemas.microsoft.com/office/drawing/2014/main" id="{3E1C50E2-F5E0-8859-6A85-FAF38ADB3B2E}"/>
              </a:ext>
            </a:extLst>
          </p:cNvPr>
          <p:cNvSpPr/>
          <p:nvPr/>
        </p:nvSpPr>
        <p:spPr>
          <a:xfrm>
            <a:off x="3882620" y="1122369"/>
            <a:ext cx="4634602" cy="369332"/>
          </a:xfrm>
          <a:prstGeom prst="rect">
            <a:avLst/>
          </a:prstGeom>
          <a:noFill/>
        </p:spPr>
        <p:txBody>
          <a:bodyPr wrap="none" lIns="91440" tIns="45720" rIns="91440" bIns="45720">
            <a:spAutoFit/>
          </a:bodyPr>
          <a:lstStyle/>
          <a:p>
            <a:pPr algn="ctr"/>
            <a:r>
              <a:rPr lang="en-US" altLang="zh-TW" sz="1800" b="1" spc="50" dirty="0">
                <a:ln w="9525" cmpd="sng">
                  <a:solidFill>
                    <a:schemeClr val="accent1"/>
                  </a:solidFill>
                  <a:prstDash val="solid"/>
                </a:ln>
                <a:solidFill>
                  <a:srgbClr val="70AD47">
                    <a:tint val="1000"/>
                  </a:srgbClr>
                </a:solidFill>
                <a:effectLst>
                  <a:glow rad="38100">
                    <a:schemeClr val="accent1">
                      <a:alpha val="40000"/>
                    </a:schemeClr>
                  </a:glow>
                </a:effectLst>
              </a:rPr>
              <a:t>HKSKH Bishop Hall Secondary School</a:t>
            </a:r>
            <a:endParaRPr lang="zh-TW" altLang="en-US" sz="18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11" name="圖片 10">
            <a:extLst>
              <a:ext uri="{FF2B5EF4-FFF2-40B4-BE49-F238E27FC236}">
                <a16:creationId xmlns:a16="http://schemas.microsoft.com/office/drawing/2014/main" id="{221AD929-A89F-4CD7-3C03-0577ECD96781}"/>
              </a:ext>
            </a:extLst>
          </p:cNvPr>
          <p:cNvPicPr>
            <a:picLocks noChangeAspect="1"/>
          </p:cNvPicPr>
          <p:nvPr/>
        </p:nvPicPr>
        <p:blipFill>
          <a:blip r:embed="rId4"/>
          <a:stretch>
            <a:fillRect/>
          </a:stretch>
        </p:blipFill>
        <p:spPr>
          <a:xfrm>
            <a:off x="-270164" y="1707143"/>
            <a:ext cx="5537168" cy="369733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0">
          <a:extLst>
            <a:ext uri="{FF2B5EF4-FFF2-40B4-BE49-F238E27FC236}">
              <a16:creationId xmlns:a16="http://schemas.microsoft.com/office/drawing/2014/main" id="{3F75693E-CE14-E932-B51E-AEC39E5CE9A3}"/>
            </a:ext>
          </a:extLst>
        </p:cNvPr>
        <p:cNvGrpSpPr/>
        <p:nvPr/>
      </p:nvGrpSpPr>
      <p:grpSpPr>
        <a:xfrm>
          <a:off x="0" y="0"/>
          <a:ext cx="0" cy="0"/>
          <a:chOff x="0" y="0"/>
          <a:chExt cx="0" cy="0"/>
        </a:xfrm>
      </p:grpSpPr>
      <p:sp>
        <p:nvSpPr>
          <p:cNvPr id="2" name="Google Shape;1126;p41">
            <a:extLst>
              <a:ext uri="{FF2B5EF4-FFF2-40B4-BE49-F238E27FC236}">
                <a16:creationId xmlns:a16="http://schemas.microsoft.com/office/drawing/2014/main" id="{DD65A822-7243-8D13-FC37-6D2A5AD380A1}"/>
              </a:ext>
            </a:extLst>
          </p:cNvPr>
          <p:cNvSpPr txBox="1">
            <a:spLocks/>
          </p:cNvSpPr>
          <p:nvPr/>
        </p:nvSpPr>
        <p:spPr>
          <a:xfrm>
            <a:off x="6589653" y="155480"/>
            <a:ext cx="996900" cy="74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600"/>
              <a:buFont typeface="Poppins ExtraBold"/>
              <a:buNone/>
              <a:defRPr sz="1600" b="0" i="0" u="none" strike="noStrike" cap="none">
                <a:solidFill>
                  <a:schemeClr val="accent2"/>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2pPr>
            <a:lvl3pPr marR="0" lvl="2"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3pPr>
            <a:lvl4pPr marR="0" lvl="3"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4pPr>
            <a:lvl5pPr marR="0" lvl="4"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5pPr>
            <a:lvl6pPr marR="0" lvl="5"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6pPr>
            <a:lvl7pPr marR="0" lvl="6"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7pPr>
            <a:lvl8pPr marR="0" lvl="7"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8pPr>
            <a:lvl9pPr marR="0" lvl="8"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9pPr>
          </a:lstStyle>
          <a:p>
            <a:r>
              <a:rPr lang="en" sz="5000" dirty="0">
                <a:latin typeface="Poppins SemiBold"/>
                <a:ea typeface="Poppins SemiBold"/>
                <a:cs typeface="Poppins SemiBold"/>
                <a:sym typeface="Poppins SemiBold"/>
              </a:rPr>
              <a:t>02</a:t>
            </a:r>
          </a:p>
        </p:txBody>
      </p:sp>
      <p:sp>
        <p:nvSpPr>
          <p:cNvPr id="3" name="矩形 2">
            <a:extLst>
              <a:ext uri="{FF2B5EF4-FFF2-40B4-BE49-F238E27FC236}">
                <a16:creationId xmlns:a16="http://schemas.microsoft.com/office/drawing/2014/main" id="{6EBBDE2A-BA35-42B8-BF94-CE849EEF89DF}"/>
              </a:ext>
            </a:extLst>
          </p:cNvPr>
          <p:cNvSpPr/>
          <p:nvPr/>
        </p:nvSpPr>
        <p:spPr>
          <a:xfrm>
            <a:off x="7544730" y="212059"/>
            <a:ext cx="1441420" cy="461665"/>
          </a:xfrm>
          <a:prstGeom prst="rect">
            <a:avLst/>
          </a:prstGeom>
          <a:noFill/>
        </p:spPr>
        <p:txBody>
          <a:bodyPr wrap="none" lIns="91440" tIns="45720" rIns="91440" bIns="45720">
            <a:spAutoFit/>
          </a:bodyPr>
          <a:lstStyle/>
          <a:p>
            <a:pPr algn="ctr"/>
            <a:r>
              <a:rPr lang="zh-TW" altLang="en-US" sz="2400" b="1" spc="50" dirty="0">
                <a:ln w="9525" cmpd="sng">
                  <a:solidFill>
                    <a:schemeClr val="accent2"/>
                  </a:solidFill>
                  <a:prstDash val="solid"/>
                </a:ln>
                <a:solidFill>
                  <a:schemeClr val="accent2"/>
                </a:solidFill>
                <a:effectLst>
                  <a:glow rad="38100">
                    <a:schemeClr val="accent1">
                      <a:alpha val="40000"/>
                    </a:schemeClr>
                  </a:glow>
                </a:effectLst>
              </a:rPr>
              <a:t>體能活動</a:t>
            </a:r>
            <a:endParaRPr lang="zh-TW" altLang="en-US" sz="2400" b="1" cap="none" spc="50" dirty="0">
              <a:ln w="9525" cmpd="sng">
                <a:solidFill>
                  <a:schemeClr val="accent2"/>
                </a:solidFill>
                <a:prstDash val="solid"/>
              </a:ln>
              <a:solidFill>
                <a:schemeClr val="accent2"/>
              </a:solidFill>
              <a:effectLst>
                <a:glow rad="38100">
                  <a:schemeClr val="accent1">
                    <a:alpha val="40000"/>
                  </a:schemeClr>
                </a:glow>
              </a:effectLst>
            </a:endParaRPr>
          </a:p>
        </p:txBody>
      </p:sp>
      <p:sp>
        <p:nvSpPr>
          <p:cNvPr id="14" name="矩形 13">
            <a:extLst>
              <a:ext uri="{FF2B5EF4-FFF2-40B4-BE49-F238E27FC236}">
                <a16:creationId xmlns:a16="http://schemas.microsoft.com/office/drawing/2014/main" id="{871D9353-A8AC-B639-00C9-4AEBF944C477}"/>
              </a:ext>
            </a:extLst>
          </p:cNvPr>
          <p:cNvSpPr/>
          <p:nvPr/>
        </p:nvSpPr>
        <p:spPr>
          <a:xfrm>
            <a:off x="455981" y="639174"/>
            <a:ext cx="3012363" cy="461665"/>
          </a:xfrm>
          <a:prstGeom prst="rect">
            <a:avLst/>
          </a:prstGeom>
          <a:noFill/>
        </p:spPr>
        <p:txBody>
          <a:bodyPr wrap="none" lIns="91440" tIns="45720" rIns="91440" bIns="45720">
            <a:spAutoFit/>
          </a:bodyPr>
          <a:lstStyle/>
          <a:p>
            <a:pPr algn="ctr"/>
            <a:r>
              <a:rPr lang="zh-TW" altLang="en-US" sz="2400" b="1" spc="50" dirty="0">
                <a:ln w="9525" cmpd="sng">
                  <a:solidFill>
                    <a:schemeClr val="accent2"/>
                  </a:solidFill>
                  <a:prstDash val="solid"/>
                </a:ln>
                <a:solidFill>
                  <a:schemeClr val="accent2"/>
                </a:solidFill>
                <a:effectLst>
                  <a:glow rad="38100">
                    <a:schemeClr val="accent1">
                      <a:alpha val="40000"/>
                    </a:schemeClr>
                  </a:glow>
                </a:effectLst>
              </a:rPr>
              <a:t>外展訓練、上山下海</a:t>
            </a:r>
            <a:endParaRPr lang="zh-TW" altLang="en-US" sz="2400" b="1" cap="none" spc="50" dirty="0">
              <a:ln w="9525" cmpd="sng">
                <a:solidFill>
                  <a:schemeClr val="accent2"/>
                </a:solidFill>
                <a:prstDash val="solid"/>
              </a:ln>
              <a:solidFill>
                <a:schemeClr val="accent2"/>
              </a:solidFill>
              <a:effectLst>
                <a:glow rad="38100">
                  <a:schemeClr val="accent1">
                    <a:alpha val="40000"/>
                  </a:schemeClr>
                </a:glow>
              </a:effectLst>
            </a:endParaRPr>
          </a:p>
        </p:txBody>
      </p:sp>
      <p:sp>
        <p:nvSpPr>
          <p:cNvPr id="15" name="Google Shape;1226;p46">
            <a:extLst>
              <a:ext uri="{FF2B5EF4-FFF2-40B4-BE49-F238E27FC236}">
                <a16:creationId xmlns:a16="http://schemas.microsoft.com/office/drawing/2014/main" id="{A4453C1B-DE3A-85C6-1E3F-C7B64AA39FED}"/>
              </a:ext>
            </a:extLst>
          </p:cNvPr>
          <p:cNvSpPr txBox="1">
            <a:spLocks noGrp="1"/>
          </p:cNvSpPr>
          <p:nvPr>
            <p:ph type="subTitle" idx="1"/>
          </p:nvPr>
        </p:nvSpPr>
        <p:spPr>
          <a:xfrm>
            <a:off x="591147" y="1100839"/>
            <a:ext cx="2955617" cy="3724612"/>
          </a:xfrm>
          <a:prstGeom prst="rect">
            <a:avLst/>
          </a:prstGeom>
        </p:spPr>
        <p:txBody>
          <a:bodyPr spcFirstLastPara="1" wrap="square" lIns="91425" tIns="91425" rIns="91425" bIns="91425" anchor="t" anchorCtr="0">
            <a:noAutofit/>
          </a:bodyPr>
          <a:lstStyle/>
          <a:p>
            <a:pPr marL="0" lvl="0" indent="0" algn="just">
              <a:spcAft>
                <a:spcPts val="1600"/>
              </a:spcAft>
              <a:buClr>
                <a:schemeClr val="dk1"/>
              </a:buClr>
              <a:buSzPts val="1100"/>
            </a:pPr>
            <a:r>
              <a:rPr lang="zh-TW" altLang="en-US" dirty="0"/>
              <a:t>學校每年均會舉行外展訓練</a:t>
            </a:r>
            <a:r>
              <a:rPr lang="en-US" altLang="zh-TW" dirty="0"/>
              <a:t>(Outward Bound)</a:t>
            </a:r>
            <a:r>
              <a:rPr lang="zh-TW" altLang="en-US" dirty="0"/>
              <a:t>，讓同學經歷約一星期上山下海的艱辛旅程。訓練過程中，同學不但鍛練體魄，更在過程中學習相處、解難、並與大自然連結。</a:t>
            </a:r>
            <a:endParaRPr lang="en-US" altLang="zh-TW" dirty="0"/>
          </a:p>
          <a:p>
            <a:pPr marL="0" lvl="0" indent="0" algn="just">
              <a:spcAft>
                <a:spcPts val="1600"/>
              </a:spcAft>
              <a:buClr>
                <a:schemeClr val="dk1"/>
              </a:buClr>
              <a:buSzPts val="1100"/>
            </a:pPr>
            <a:r>
              <a:rPr lang="zh-TW" altLang="en-US" dirty="0"/>
              <a:t>一星期的訓練、同學遠離家中的床舖、暫別每晚家人預備的晚餐、放下相依為命的手機。在過程中經歷成長，更經歷自我的再發現。</a:t>
            </a:r>
            <a:endParaRPr lang="en-US" altLang="zh-TW" dirty="0"/>
          </a:p>
          <a:p>
            <a:pPr marL="0" lvl="0" indent="0" algn="just">
              <a:spcAft>
                <a:spcPts val="1600"/>
              </a:spcAft>
              <a:buClr>
                <a:schemeClr val="dk1"/>
              </a:buClr>
              <a:buSzPts val="1100"/>
            </a:pPr>
            <a:br>
              <a:rPr lang="en-US" altLang="zh-TW" dirty="0"/>
            </a:br>
            <a:endParaRPr lang="en-US" altLang="zh-TW" dirty="0"/>
          </a:p>
        </p:txBody>
      </p:sp>
      <p:pic>
        <p:nvPicPr>
          <p:cNvPr id="5" name="圖片 4" descr="一張含有 戶外, 天空, 運輸, 駕船 的圖片&#10;&#10;AI 產生的內容可能不正確。">
            <a:extLst>
              <a:ext uri="{FF2B5EF4-FFF2-40B4-BE49-F238E27FC236}">
                <a16:creationId xmlns:a16="http://schemas.microsoft.com/office/drawing/2014/main" id="{BAA2E8F4-50B4-BFF1-AC50-F3CF30AF16E3}"/>
              </a:ext>
            </a:extLst>
          </p:cNvPr>
          <p:cNvPicPr>
            <a:picLocks noChangeAspect="1"/>
          </p:cNvPicPr>
          <p:nvPr/>
        </p:nvPicPr>
        <p:blipFill>
          <a:blip r:embed="rId3"/>
          <a:stretch>
            <a:fillRect/>
          </a:stretch>
        </p:blipFill>
        <p:spPr>
          <a:xfrm>
            <a:off x="4421416" y="870006"/>
            <a:ext cx="4336473" cy="3252355"/>
          </a:xfrm>
          <a:prstGeom prst="rect">
            <a:avLst/>
          </a:prstGeom>
        </p:spPr>
      </p:pic>
    </p:spTree>
    <p:extLst>
      <p:ext uri="{BB962C8B-B14F-4D97-AF65-F5344CB8AC3E}">
        <p14:creationId xmlns:p14="http://schemas.microsoft.com/office/powerpoint/2010/main" val="4242385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0">
          <a:extLst>
            <a:ext uri="{FF2B5EF4-FFF2-40B4-BE49-F238E27FC236}">
              <a16:creationId xmlns:a16="http://schemas.microsoft.com/office/drawing/2014/main" id="{1B99F6B2-E944-108A-8912-83E5E739C85B}"/>
            </a:ext>
          </a:extLst>
        </p:cNvPr>
        <p:cNvGrpSpPr/>
        <p:nvPr/>
      </p:nvGrpSpPr>
      <p:grpSpPr>
        <a:xfrm>
          <a:off x="0" y="0"/>
          <a:ext cx="0" cy="0"/>
          <a:chOff x="0" y="0"/>
          <a:chExt cx="0" cy="0"/>
        </a:xfrm>
      </p:grpSpPr>
      <p:sp>
        <p:nvSpPr>
          <p:cNvPr id="2" name="Google Shape;1126;p41">
            <a:extLst>
              <a:ext uri="{FF2B5EF4-FFF2-40B4-BE49-F238E27FC236}">
                <a16:creationId xmlns:a16="http://schemas.microsoft.com/office/drawing/2014/main" id="{8615239A-0A3C-697B-64B1-1DA199DE766D}"/>
              </a:ext>
            </a:extLst>
          </p:cNvPr>
          <p:cNvSpPr txBox="1">
            <a:spLocks/>
          </p:cNvSpPr>
          <p:nvPr/>
        </p:nvSpPr>
        <p:spPr>
          <a:xfrm>
            <a:off x="6589653" y="155480"/>
            <a:ext cx="996900" cy="74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600"/>
              <a:buFont typeface="Poppins ExtraBold"/>
              <a:buNone/>
              <a:defRPr sz="1600" b="0" i="0" u="none" strike="noStrike" cap="none">
                <a:solidFill>
                  <a:schemeClr val="accent2"/>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2pPr>
            <a:lvl3pPr marR="0" lvl="2"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3pPr>
            <a:lvl4pPr marR="0" lvl="3"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4pPr>
            <a:lvl5pPr marR="0" lvl="4"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5pPr>
            <a:lvl6pPr marR="0" lvl="5"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6pPr>
            <a:lvl7pPr marR="0" lvl="6"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7pPr>
            <a:lvl8pPr marR="0" lvl="7"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8pPr>
            <a:lvl9pPr marR="0" lvl="8"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9pPr>
          </a:lstStyle>
          <a:p>
            <a:r>
              <a:rPr lang="en" sz="5000" dirty="0">
                <a:latin typeface="Poppins SemiBold"/>
                <a:ea typeface="Poppins SemiBold"/>
                <a:cs typeface="Poppins SemiBold"/>
                <a:sym typeface="Poppins SemiBold"/>
              </a:rPr>
              <a:t>02</a:t>
            </a:r>
          </a:p>
        </p:txBody>
      </p:sp>
      <p:sp>
        <p:nvSpPr>
          <p:cNvPr id="3" name="矩形 2">
            <a:extLst>
              <a:ext uri="{FF2B5EF4-FFF2-40B4-BE49-F238E27FC236}">
                <a16:creationId xmlns:a16="http://schemas.microsoft.com/office/drawing/2014/main" id="{F14D7F69-891B-0AE0-434C-A4F2DD3ED25B}"/>
              </a:ext>
            </a:extLst>
          </p:cNvPr>
          <p:cNvSpPr/>
          <p:nvPr/>
        </p:nvSpPr>
        <p:spPr>
          <a:xfrm>
            <a:off x="7544730" y="212059"/>
            <a:ext cx="1441420" cy="461665"/>
          </a:xfrm>
          <a:prstGeom prst="rect">
            <a:avLst/>
          </a:prstGeom>
          <a:noFill/>
        </p:spPr>
        <p:txBody>
          <a:bodyPr wrap="none" lIns="91440" tIns="45720" rIns="91440" bIns="45720">
            <a:spAutoFit/>
          </a:bodyPr>
          <a:lstStyle/>
          <a:p>
            <a:pPr algn="ctr"/>
            <a:r>
              <a:rPr lang="zh-TW" altLang="en-US" sz="2400" b="1" spc="50" dirty="0">
                <a:ln w="9525" cmpd="sng">
                  <a:solidFill>
                    <a:schemeClr val="accent2"/>
                  </a:solidFill>
                  <a:prstDash val="solid"/>
                </a:ln>
                <a:solidFill>
                  <a:schemeClr val="accent2"/>
                </a:solidFill>
                <a:effectLst>
                  <a:glow rad="38100">
                    <a:schemeClr val="accent1">
                      <a:alpha val="40000"/>
                    </a:schemeClr>
                  </a:glow>
                </a:effectLst>
              </a:rPr>
              <a:t>體能活動</a:t>
            </a:r>
            <a:endParaRPr lang="zh-TW" altLang="en-US" sz="2400" b="1" cap="none" spc="50" dirty="0">
              <a:ln w="9525" cmpd="sng">
                <a:solidFill>
                  <a:schemeClr val="accent2"/>
                </a:solidFill>
                <a:prstDash val="solid"/>
              </a:ln>
              <a:solidFill>
                <a:schemeClr val="accent2"/>
              </a:solidFill>
              <a:effectLst>
                <a:glow rad="38100">
                  <a:schemeClr val="accent1">
                    <a:alpha val="40000"/>
                  </a:schemeClr>
                </a:glow>
              </a:effectLst>
            </a:endParaRPr>
          </a:p>
        </p:txBody>
      </p:sp>
      <p:sp>
        <p:nvSpPr>
          <p:cNvPr id="14" name="矩形 13">
            <a:extLst>
              <a:ext uri="{FF2B5EF4-FFF2-40B4-BE49-F238E27FC236}">
                <a16:creationId xmlns:a16="http://schemas.microsoft.com/office/drawing/2014/main" id="{3701077A-5997-11DB-D368-678E8C8B9CAB}"/>
              </a:ext>
            </a:extLst>
          </p:cNvPr>
          <p:cNvSpPr/>
          <p:nvPr/>
        </p:nvSpPr>
        <p:spPr>
          <a:xfrm>
            <a:off x="770176" y="639174"/>
            <a:ext cx="2383986" cy="461665"/>
          </a:xfrm>
          <a:prstGeom prst="rect">
            <a:avLst/>
          </a:prstGeom>
          <a:noFill/>
        </p:spPr>
        <p:txBody>
          <a:bodyPr wrap="none" lIns="91440" tIns="45720" rIns="91440" bIns="45720">
            <a:spAutoFit/>
          </a:bodyPr>
          <a:lstStyle/>
          <a:p>
            <a:pPr algn="ctr"/>
            <a:r>
              <a:rPr lang="zh-TW" altLang="en-US" sz="2400" b="1" cap="none" spc="50" dirty="0">
                <a:ln w="9525" cmpd="sng">
                  <a:solidFill>
                    <a:schemeClr val="accent2"/>
                  </a:solidFill>
                  <a:prstDash val="solid"/>
                </a:ln>
                <a:solidFill>
                  <a:schemeClr val="accent2"/>
                </a:solidFill>
                <a:effectLst>
                  <a:glow rad="38100">
                    <a:schemeClr val="accent1">
                      <a:alpha val="40000"/>
                    </a:schemeClr>
                  </a:glow>
                </a:effectLst>
              </a:rPr>
              <a:t>運動科學研習室</a:t>
            </a:r>
          </a:p>
        </p:txBody>
      </p:sp>
      <p:sp>
        <p:nvSpPr>
          <p:cNvPr id="15" name="Google Shape;1226;p46">
            <a:extLst>
              <a:ext uri="{FF2B5EF4-FFF2-40B4-BE49-F238E27FC236}">
                <a16:creationId xmlns:a16="http://schemas.microsoft.com/office/drawing/2014/main" id="{6B338810-F269-7BA7-5E4A-D91B46D1AD15}"/>
              </a:ext>
            </a:extLst>
          </p:cNvPr>
          <p:cNvSpPr txBox="1">
            <a:spLocks noGrp="1"/>
          </p:cNvSpPr>
          <p:nvPr>
            <p:ph type="subTitle" idx="1"/>
          </p:nvPr>
        </p:nvSpPr>
        <p:spPr>
          <a:xfrm>
            <a:off x="591147" y="1100839"/>
            <a:ext cx="2955617" cy="3724612"/>
          </a:xfrm>
          <a:prstGeom prst="rect">
            <a:avLst/>
          </a:prstGeom>
        </p:spPr>
        <p:txBody>
          <a:bodyPr spcFirstLastPara="1" wrap="square" lIns="91425" tIns="91425" rIns="91425" bIns="91425" anchor="t" anchorCtr="0">
            <a:noAutofit/>
          </a:bodyPr>
          <a:lstStyle/>
          <a:p>
            <a:pPr marL="0" lvl="0" indent="0" algn="just">
              <a:spcAft>
                <a:spcPts val="1600"/>
              </a:spcAft>
              <a:buClr>
                <a:schemeClr val="dk1"/>
              </a:buClr>
              <a:buSzPts val="1100"/>
            </a:pPr>
            <a:r>
              <a:rPr lang="zh-TW" altLang="en-US" dirty="0"/>
              <a:t>為強化體育訓練與學生體能素質，本校在戴麟趾基金的支持下成立了特別配備符合港隊訓練標準的專用健身室，其設備水準可列全港校園頂尖之一。</a:t>
            </a:r>
            <a:endParaRPr lang="en-US" altLang="zh-TW" dirty="0"/>
          </a:p>
          <a:p>
            <a:pPr marL="0" lvl="0" indent="0" algn="just">
              <a:spcAft>
                <a:spcPts val="1600"/>
              </a:spcAft>
              <a:buClr>
                <a:schemeClr val="dk1"/>
              </a:buClr>
              <a:buSzPts val="1100"/>
            </a:pPr>
            <a:r>
              <a:rPr lang="zh-TW" altLang="en-US" dirty="0"/>
              <a:t>此空間不僅開放予體育課程教學使用，更供各運動校隊於賽前賽後自主訓練，讓同學能在與職業運動員同等標準的環境中，科學化提升體能水準。</a:t>
            </a:r>
            <a:endParaRPr lang="en-US" altLang="zh-TW" dirty="0"/>
          </a:p>
          <a:p>
            <a:pPr marL="0" lvl="0" indent="0" algn="just">
              <a:spcAft>
                <a:spcPts val="1600"/>
              </a:spcAft>
              <a:buClr>
                <a:schemeClr val="dk1"/>
              </a:buClr>
              <a:buSzPts val="1100"/>
            </a:pPr>
            <a:br>
              <a:rPr lang="en-US" altLang="zh-TW" dirty="0"/>
            </a:br>
            <a:endParaRPr lang="en-US" altLang="zh-TW" dirty="0"/>
          </a:p>
        </p:txBody>
      </p:sp>
      <p:pic>
        <p:nvPicPr>
          <p:cNvPr id="6" name="圖片 5" descr="一張含有 人員, 足部穿著, 服裝, 體適能 的圖片&#10;&#10;AI 產生的內容可能不正確。">
            <a:extLst>
              <a:ext uri="{FF2B5EF4-FFF2-40B4-BE49-F238E27FC236}">
                <a16:creationId xmlns:a16="http://schemas.microsoft.com/office/drawing/2014/main" id="{5F6AC677-0E7F-47CA-CFA9-2E623CA53C01}"/>
              </a:ext>
            </a:extLst>
          </p:cNvPr>
          <p:cNvPicPr>
            <a:picLocks noChangeAspect="1"/>
          </p:cNvPicPr>
          <p:nvPr/>
        </p:nvPicPr>
        <p:blipFill>
          <a:blip r:embed="rId3"/>
          <a:stretch>
            <a:fillRect/>
          </a:stretch>
        </p:blipFill>
        <p:spPr>
          <a:xfrm>
            <a:off x="4410344" y="1100839"/>
            <a:ext cx="4142509" cy="3106882"/>
          </a:xfrm>
          <a:prstGeom prst="rect">
            <a:avLst/>
          </a:prstGeom>
        </p:spPr>
      </p:pic>
    </p:spTree>
    <p:extLst>
      <p:ext uri="{BB962C8B-B14F-4D97-AF65-F5344CB8AC3E}">
        <p14:creationId xmlns:p14="http://schemas.microsoft.com/office/powerpoint/2010/main" val="1325607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2" name="Google Shape;1126;p41">
            <a:extLst>
              <a:ext uri="{FF2B5EF4-FFF2-40B4-BE49-F238E27FC236}">
                <a16:creationId xmlns:a16="http://schemas.microsoft.com/office/drawing/2014/main" id="{AFF2A2D3-4467-F80E-3B0C-424FE346C2CE}"/>
              </a:ext>
            </a:extLst>
          </p:cNvPr>
          <p:cNvSpPr txBox="1">
            <a:spLocks/>
          </p:cNvSpPr>
          <p:nvPr/>
        </p:nvSpPr>
        <p:spPr>
          <a:xfrm>
            <a:off x="6589653" y="155480"/>
            <a:ext cx="996900" cy="74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600"/>
              <a:buFont typeface="Poppins ExtraBold"/>
              <a:buNone/>
              <a:defRPr sz="1600" b="0" i="0" u="none" strike="noStrike" cap="none">
                <a:solidFill>
                  <a:schemeClr val="accent2"/>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2pPr>
            <a:lvl3pPr marR="0" lvl="2"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3pPr>
            <a:lvl4pPr marR="0" lvl="3"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4pPr>
            <a:lvl5pPr marR="0" lvl="4"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5pPr>
            <a:lvl6pPr marR="0" lvl="5"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6pPr>
            <a:lvl7pPr marR="0" lvl="6"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7pPr>
            <a:lvl8pPr marR="0" lvl="7"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8pPr>
            <a:lvl9pPr marR="0" lvl="8"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9pPr>
          </a:lstStyle>
          <a:p>
            <a:r>
              <a:rPr lang="en" sz="5000" dirty="0">
                <a:latin typeface="Poppins SemiBold"/>
                <a:ea typeface="Poppins SemiBold"/>
                <a:cs typeface="Poppins SemiBold"/>
                <a:sym typeface="Poppins SemiBold"/>
              </a:rPr>
              <a:t>03</a:t>
            </a:r>
          </a:p>
        </p:txBody>
      </p:sp>
      <p:sp>
        <p:nvSpPr>
          <p:cNvPr id="3" name="矩形 2">
            <a:extLst>
              <a:ext uri="{FF2B5EF4-FFF2-40B4-BE49-F238E27FC236}">
                <a16:creationId xmlns:a16="http://schemas.microsoft.com/office/drawing/2014/main" id="{EAC5575B-0635-00B9-26BD-7A6628114EA8}"/>
              </a:ext>
            </a:extLst>
          </p:cNvPr>
          <p:cNvSpPr/>
          <p:nvPr/>
        </p:nvSpPr>
        <p:spPr>
          <a:xfrm>
            <a:off x="7544732" y="212059"/>
            <a:ext cx="1441420" cy="461665"/>
          </a:xfrm>
          <a:prstGeom prst="rect">
            <a:avLst/>
          </a:prstGeom>
          <a:noFill/>
        </p:spPr>
        <p:txBody>
          <a:bodyPr wrap="none" lIns="91440" tIns="45720" rIns="91440" bIns="45720">
            <a:spAutoFit/>
          </a:bodyPr>
          <a:lstStyle/>
          <a:p>
            <a:pPr algn="ctr"/>
            <a:r>
              <a:rPr lang="zh-TW" altLang="en-US" sz="2400" b="1" spc="50" dirty="0">
                <a:ln w="9525" cmpd="sng">
                  <a:solidFill>
                    <a:schemeClr val="accent2"/>
                  </a:solidFill>
                  <a:prstDash val="solid"/>
                </a:ln>
                <a:solidFill>
                  <a:schemeClr val="accent2"/>
                </a:solidFill>
                <a:effectLst>
                  <a:glow rad="38100">
                    <a:schemeClr val="accent1">
                      <a:alpha val="40000"/>
                    </a:schemeClr>
                  </a:glow>
                </a:effectLst>
              </a:rPr>
              <a:t>精神健康</a:t>
            </a:r>
            <a:endParaRPr lang="zh-TW" altLang="en-US" sz="2400" b="1" cap="none" spc="50" dirty="0">
              <a:ln w="9525" cmpd="sng">
                <a:solidFill>
                  <a:schemeClr val="accent2"/>
                </a:solidFill>
                <a:prstDash val="solid"/>
              </a:ln>
              <a:solidFill>
                <a:schemeClr val="accent2"/>
              </a:solidFill>
              <a:effectLst>
                <a:glow rad="38100">
                  <a:schemeClr val="accent1">
                    <a:alpha val="40000"/>
                  </a:schemeClr>
                </a:glow>
              </a:effectLst>
            </a:endParaRPr>
          </a:p>
        </p:txBody>
      </p:sp>
      <p:sp>
        <p:nvSpPr>
          <p:cNvPr id="8" name="矩形 7">
            <a:extLst>
              <a:ext uri="{FF2B5EF4-FFF2-40B4-BE49-F238E27FC236}">
                <a16:creationId xmlns:a16="http://schemas.microsoft.com/office/drawing/2014/main" id="{DFD9B92D-3EA3-204C-663F-FCAAAA7370CF}"/>
              </a:ext>
            </a:extLst>
          </p:cNvPr>
          <p:cNvSpPr/>
          <p:nvPr/>
        </p:nvSpPr>
        <p:spPr>
          <a:xfrm>
            <a:off x="1034056" y="665047"/>
            <a:ext cx="2069797" cy="461665"/>
          </a:xfrm>
          <a:prstGeom prst="rect">
            <a:avLst/>
          </a:prstGeom>
          <a:noFill/>
        </p:spPr>
        <p:txBody>
          <a:bodyPr wrap="none" lIns="91440" tIns="45720" rIns="91440" bIns="45720">
            <a:spAutoFit/>
          </a:bodyPr>
          <a:lstStyle/>
          <a:p>
            <a:pPr algn="ctr"/>
            <a:r>
              <a:rPr lang="zh-TW" altLang="en-US" sz="2400" b="1" cap="none" spc="50" dirty="0">
                <a:ln w="9525" cmpd="sng">
                  <a:solidFill>
                    <a:schemeClr val="accent2">
                      <a:lumMod val="50000"/>
                    </a:schemeClr>
                  </a:solidFill>
                  <a:prstDash val="solid"/>
                </a:ln>
                <a:solidFill>
                  <a:schemeClr val="bg1"/>
                </a:solidFill>
                <a:effectLst>
                  <a:glow rad="38100">
                    <a:schemeClr val="accent1">
                      <a:alpha val="40000"/>
                    </a:schemeClr>
                  </a:glow>
                </a:effectLst>
              </a:rPr>
              <a:t>精神健康大使</a:t>
            </a:r>
          </a:p>
        </p:txBody>
      </p:sp>
      <p:sp>
        <p:nvSpPr>
          <p:cNvPr id="10" name="Google Shape;1226;p46">
            <a:extLst>
              <a:ext uri="{FF2B5EF4-FFF2-40B4-BE49-F238E27FC236}">
                <a16:creationId xmlns:a16="http://schemas.microsoft.com/office/drawing/2014/main" id="{7079AD10-073D-2E9A-1409-2CDDE31BD939}"/>
              </a:ext>
            </a:extLst>
          </p:cNvPr>
          <p:cNvSpPr txBox="1">
            <a:spLocks noGrp="1"/>
          </p:cNvSpPr>
          <p:nvPr>
            <p:ph type="subTitle" idx="1"/>
          </p:nvPr>
        </p:nvSpPr>
        <p:spPr>
          <a:xfrm>
            <a:off x="591147" y="1100839"/>
            <a:ext cx="2955617" cy="3724612"/>
          </a:xfrm>
          <a:prstGeom prst="rect">
            <a:avLst/>
          </a:prstGeom>
        </p:spPr>
        <p:txBody>
          <a:bodyPr spcFirstLastPara="1" wrap="square" lIns="91425" tIns="91425" rIns="91425" bIns="91425" anchor="t" anchorCtr="0">
            <a:noAutofit/>
          </a:bodyPr>
          <a:lstStyle/>
          <a:p>
            <a:pPr marL="0" lvl="0" indent="0" algn="just">
              <a:spcAft>
                <a:spcPts val="1600"/>
              </a:spcAft>
              <a:buClr>
                <a:schemeClr val="dk1"/>
              </a:buClr>
              <a:buSzPts val="1100"/>
            </a:pPr>
            <a:r>
              <a:rPr lang="zh-TW" altLang="en-US" dirty="0">
                <a:solidFill>
                  <a:schemeClr val="tx1">
                    <a:lumMod val="75000"/>
                    <a:lumOff val="25000"/>
                  </a:schemeClr>
                </a:solidFill>
              </a:rPr>
              <a:t>學校訓練精神健康大使，負責協助推動精神健康素養，從學生角度出發，讓朋輩間更接納及重視不同的精健康狀況。</a:t>
            </a:r>
            <a:endParaRPr lang="en-US" altLang="zh-TW" dirty="0">
              <a:solidFill>
                <a:schemeClr val="tx1">
                  <a:lumMod val="75000"/>
                  <a:lumOff val="25000"/>
                </a:schemeClr>
              </a:solidFill>
            </a:endParaRPr>
          </a:p>
          <a:p>
            <a:pPr marL="0" lvl="0" indent="0" algn="just">
              <a:spcAft>
                <a:spcPts val="1600"/>
              </a:spcAft>
              <a:buClr>
                <a:schemeClr val="dk1"/>
              </a:buClr>
              <a:buSzPts val="1100"/>
            </a:pPr>
            <a:r>
              <a:rPr lang="zh-TW" altLang="en-US" dirty="0">
                <a:solidFill>
                  <a:schemeClr val="tx1">
                    <a:lumMod val="75000"/>
                    <a:lumOff val="25000"/>
                  </a:schemeClr>
                </a:solidFill>
              </a:rPr>
              <a:t>除此以外，學校亦設立</a:t>
            </a:r>
            <a:r>
              <a:rPr lang="en-US" altLang="zh-TW" dirty="0">
                <a:solidFill>
                  <a:schemeClr val="tx1">
                    <a:lumMod val="75000"/>
                    <a:lumOff val="25000"/>
                  </a:schemeClr>
                </a:solidFill>
              </a:rPr>
              <a:t>Me Time Zone</a:t>
            </a:r>
            <a:r>
              <a:rPr lang="zh-TW" altLang="en-US" dirty="0">
                <a:solidFill>
                  <a:schemeClr val="tx1">
                    <a:lumMod val="75000"/>
                    <a:lumOff val="25000"/>
                  </a:schemeClr>
                </a:solidFill>
              </a:rPr>
              <a:t>，內設五感體驗專區，由學生精神健康大使負責管理，同學可於</a:t>
            </a:r>
            <a:r>
              <a:rPr lang="en-US" altLang="zh-TW" dirty="0">
                <a:solidFill>
                  <a:schemeClr val="tx1">
                    <a:lumMod val="75000"/>
                    <a:lumOff val="25000"/>
                  </a:schemeClr>
                </a:solidFill>
              </a:rPr>
              <a:t>Me Time Zone</a:t>
            </a:r>
            <a:r>
              <a:rPr lang="zh-TW" altLang="en-US" dirty="0">
                <a:solidFill>
                  <a:schemeClr val="tx1">
                    <a:lumMod val="75000"/>
                    <a:lumOff val="25000"/>
                  </a:schemeClr>
                </a:solidFill>
              </a:rPr>
              <a:t>內休息放鬆及進行放鬆情緒的工作坊。</a:t>
            </a:r>
            <a:endParaRPr lang="en-US" altLang="zh-TW" dirty="0">
              <a:solidFill>
                <a:schemeClr val="tx1">
                  <a:lumMod val="75000"/>
                  <a:lumOff val="25000"/>
                </a:schemeClr>
              </a:solidFill>
            </a:endParaRPr>
          </a:p>
        </p:txBody>
      </p:sp>
      <p:pic>
        <p:nvPicPr>
          <p:cNvPr id="11" name="圖片 10">
            <a:extLst>
              <a:ext uri="{FF2B5EF4-FFF2-40B4-BE49-F238E27FC236}">
                <a16:creationId xmlns:a16="http://schemas.microsoft.com/office/drawing/2014/main" id="{29E51B65-4819-B127-2818-86CE0249CA31}"/>
              </a:ext>
            </a:extLst>
          </p:cNvPr>
          <p:cNvPicPr>
            <a:picLocks noChangeAspect="1"/>
          </p:cNvPicPr>
          <p:nvPr/>
        </p:nvPicPr>
        <p:blipFill>
          <a:blip r:embed="rId3"/>
          <a:stretch>
            <a:fillRect/>
          </a:stretch>
        </p:blipFill>
        <p:spPr>
          <a:xfrm>
            <a:off x="4572000" y="1083014"/>
            <a:ext cx="4219501" cy="297747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5">
          <a:extLst>
            <a:ext uri="{FF2B5EF4-FFF2-40B4-BE49-F238E27FC236}">
              <a16:creationId xmlns:a16="http://schemas.microsoft.com/office/drawing/2014/main" id="{9E7E22DD-E517-C149-A7E9-B5432A99523E}"/>
            </a:ext>
          </a:extLst>
        </p:cNvPr>
        <p:cNvGrpSpPr/>
        <p:nvPr/>
      </p:nvGrpSpPr>
      <p:grpSpPr>
        <a:xfrm>
          <a:off x="0" y="0"/>
          <a:ext cx="0" cy="0"/>
          <a:chOff x="0" y="0"/>
          <a:chExt cx="0" cy="0"/>
        </a:xfrm>
      </p:grpSpPr>
      <p:sp>
        <p:nvSpPr>
          <p:cNvPr id="2" name="Google Shape;1126;p41">
            <a:extLst>
              <a:ext uri="{FF2B5EF4-FFF2-40B4-BE49-F238E27FC236}">
                <a16:creationId xmlns:a16="http://schemas.microsoft.com/office/drawing/2014/main" id="{2DEAB371-D651-8E20-3A6E-10AAB057C747}"/>
              </a:ext>
            </a:extLst>
          </p:cNvPr>
          <p:cNvSpPr txBox="1">
            <a:spLocks/>
          </p:cNvSpPr>
          <p:nvPr/>
        </p:nvSpPr>
        <p:spPr>
          <a:xfrm>
            <a:off x="6589653" y="155480"/>
            <a:ext cx="996900" cy="74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600"/>
              <a:buFont typeface="Poppins ExtraBold"/>
              <a:buNone/>
              <a:defRPr sz="1600" b="0" i="0" u="none" strike="noStrike" cap="none">
                <a:solidFill>
                  <a:schemeClr val="accent2"/>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2pPr>
            <a:lvl3pPr marR="0" lvl="2"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3pPr>
            <a:lvl4pPr marR="0" lvl="3"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4pPr>
            <a:lvl5pPr marR="0" lvl="4"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5pPr>
            <a:lvl6pPr marR="0" lvl="5"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6pPr>
            <a:lvl7pPr marR="0" lvl="6"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7pPr>
            <a:lvl8pPr marR="0" lvl="7"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8pPr>
            <a:lvl9pPr marR="0" lvl="8"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9pPr>
          </a:lstStyle>
          <a:p>
            <a:r>
              <a:rPr lang="en" sz="5000" dirty="0">
                <a:latin typeface="Poppins SemiBold"/>
                <a:ea typeface="Poppins SemiBold"/>
                <a:cs typeface="Poppins SemiBold"/>
                <a:sym typeface="Poppins SemiBold"/>
              </a:rPr>
              <a:t>03</a:t>
            </a:r>
          </a:p>
        </p:txBody>
      </p:sp>
      <p:sp>
        <p:nvSpPr>
          <p:cNvPr id="3" name="矩形 2">
            <a:extLst>
              <a:ext uri="{FF2B5EF4-FFF2-40B4-BE49-F238E27FC236}">
                <a16:creationId xmlns:a16="http://schemas.microsoft.com/office/drawing/2014/main" id="{24AD2716-D295-31D2-9DE0-4566EB6CB5DF}"/>
              </a:ext>
            </a:extLst>
          </p:cNvPr>
          <p:cNvSpPr/>
          <p:nvPr/>
        </p:nvSpPr>
        <p:spPr>
          <a:xfrm>
            <a:off x="7544732" y="212059"/>
            <a:ext cx="1441420" cy="461665"/>
          </a:xfrm>
          <a:prstGeom prst="rect">
            <a:avLst/>
          </a:prstGeom>
          <a:noFill/>
        </p:spPr>
        <p:txBody>
          <a:bodyPr wrap="none" lIns="91440" tIns="45720" rIns="91440" bIns="45720">
            <a:spAutoFit/>
          </a:bodyPr>
          <a:lstStyle/>
          <a:p>
            <a:pPr algn="ctr"/>
            <a:r>
              <a:rPr lang="zh-TW" altLang="en-US" sz="2400" b="1" spc="50" dirty="0">
                <a:ln w="9525" cmpd="sng">
                  <a:solidFill>
                    <a:schemeClr val="accent2"/>
                  </a:solidFill>
                  <a:prstDash val="solid"/>
                </a:ln>
                <a:solidFill>
                  <a:schemeClr val="accent2"/>
                </a:solidFill>
                <a:effectLst>
                  <a:glow rad="38100">
                    <a:schemeClr val="accent1">
                      <a:alpha val="40000"/>
                    </a:schemeClr>
                  </a:glow>
                </a:effectLst>
              </a:rPr>
              <a:t>精神健康</a:t>
            </a:r>
            <a:endParaRPr lang="zh-TW" altLang="en-US" sz="2400" b="1" cap="none" spc="50" dirty="0">
              <a:ln w="9525" cmpd="sng">
                <a:solidFill>
                  <a:schemeClr val="accent2"/>
                </a:solidFill>
                <a:prstDash val="solid"/>
              </a:ln>
              <a:solidFill>
                <a:schemeClr val="accent2"/>
              </a:solidFill>
              <a:effectLst>
                <a:glow rad="38100">
                  <a:schemeClr val="accent1">
                    <a:alpha val="40000"/>
                  </a:schemeClr>
                </a:glow>
              </a:effectLst>
            </a:endParaRPr>
          </a:p>
        </p:txBody>
      </p:sp>
      <p:sp>
        <p:nvSpPr>
          <p:cNvPr id="8" name="矩形 7">
            <a:extLst>
              <a:ext uri="{FF2B5EF4-FFF2-40B4-BE49-F238E27FC236}">
                <a16:creationId xmlns:a16="http://schemas.microsoft.com/office/drawing/2014/main" id="{0496056A-90A4-8920-5396-FEFF63DB8BE9}"/>
              </a:ext>
            </a:extLst>
          </p:cNvPr>
          <p:cNvSpPr/>
          <p:nvPr/>
        </p:nvSpPr>
        <p:spPr>
          <a:xfrm>
            <a:off x="1191150" y="665047"/>
            <a:ext cx="1755609" cy="461665"/>
          </a:xfrm>
          <a:prstGeom prst="rect">
            <a:avLst/>
          </a:prstGeom>
          <a:noFill/>
        </p:spPr>
        <p:txBody>
          <a:bodyPr wrap="none" lIns="91440" tIns="45720" rIns="91440" bIns="45720">
            <a:spAutoFit/>
          </a:bodyPr>
          <a:lstStyle/>
          <a:p>
            <a:pPr algn="ctr"/>
            <a:r>
              <a:rPr lang="zh-TW" altLang="en-US" sz="2400" b="1" cap="none" spc="50" dirty="0">
                <a:ln w="9525" cmpd="sng">
                  <a:solidFill>
                    <a:schemeClr val="accent2">
                      <a:lumMod val="50000"/>
                    </a:schemeClr>
                  </a:solidFill>
                  <a:prstDash val="solid"/>
                </a:ln>
                <a:solidFill>
                  <a:schemeClr val="bg1"/>
                </a:solidFill>
                <a:effectLst>
                  <a:glow rad="38100">
                    <a:schemeClr val="accent1">
                      <a:alpha val="40000"/>
                    </a:schemeClr>
                  </a:glow>
                </a:effectLst>
              </a:rPr>
              <a:t>精神健康</a:t>
            </a:r>
            <a:r>
              <a:rPr lang="zh-TW" altLang="en-US" sz="2400" b="1" spc="50" dirty="0">
                <a:ln w="9525" cmpd="sng">
                  <a:solidFill>
                    <a:schemeClr val="accent2">
                      <a:lumMod val="50000"/>
                    </a:schemeClr>
                  </a:solidFill>
                  <a:prstDash val="solid"/>
                </a:ln>
                <a:solidFill>
                  <a:schemeClr val="bg1"/>
                </a:solidFill>
                <a:effectLst>
                  <a:glow rad="38100">
                    <a:schemeClr val="accent1">
                      <a:alpha val="40000"/>
                    </a:schemeClr>
                  </a:glow>
                </a:effectLst>
              </a:rPr>
              <a:t>周</a:t>
            </a:r>
            <a:endParaRPr lang="zh-TW" altLang="en-US" sz="2400" b="1" cap="none" spc="50" dirty="0">
              <a:ln w="9525" cmpd="sng">
                <a:solidFill>
                  <a:schemeClr val="accent2">
                    <a:lumMod val="50000"/>
                  </a:schemeClr>
                </a:solidFill>
                <a:prstDash val="solid"/>
              </a:ln>
              <a:solidFill>
                <a:schemeClr val="bg1"/>
              </a:solidFill>
              <a:effectLst>
                <a:glow rad="38100">
                  <a:schemeClr val="accent1">
                    <a:alpha val="40000"/>
                  </a:schemeClr>
                </a:glow>
              </a:effectLst>
            </a:endParaRPr>
          </a:p>
        </p:txBody>
      </p:sp>
      <p:sp>
        <p:nvSpPr>
          <p:cNvPr id="10" name="Google Shape;1226;p46">
            <a:extLst>
              <a:ext uri="{FF2B5EF4-FFF2-40B4-BE49-F238E27FC236}">
                <a16:creationId xmlns:a16="http://schemas.microsoft.com/office/drawing/2014/main" id="{401926BE-3A59-5CC4-3E7B-35114A6313A0}"/>
              </a:ext>
            </a:extLst>
          </p:cNvPr>
          <p:cNvSpPr txBox="1">
            <a:spLocks noGrp="1"/>
          </p:cNvSpPr>
          <p:nvPr>
            <p:ph type="subTitle" idx="1"/>
          </p:nvPr>
        </p:nvSpPr>
        <p:spPr>
          <a:xfrm>
            <a:off x="591147" y="1100839"/>
            <a:ext cx="2955617" cy="3724612"/>
          </a:xfrm>
          <a:prstGeom prst="rect">
            <a:avLst/>
          </a:prstGeom>
        </p:spPr>
        <p:txBody>
          <a:bodyPr spcFirstLastPara="1" wrap="square" lIns="91425" tIns="91425" rIns="91425" bIns="91425" anchor="t" anchorCtr="0">
            <a:noAutofit/>
          </a:bodyPr>
          <a:lstStyle/>
          <a:p>
            <a:pPr marL="0" lvl="0" indent="0" algn="just">
              <a:spcAft>
                <a:spcPts val="1600"/>
              </a:spcAft>
              <a:buClr>
                <a:schemeClr val="dk1"/>
              </a:buClr>
              <a:buSzPts val="1100"/>
            </a:pPr>
            <a:r>
              <a:rPr lang="zh-TW" altLang="en-US" dirty="0">
                <a:solidFill>
                  <a:schemeClr val="tx1">
                    <a:lumMod val="75000"/>
                    <a:lumOff val="25000"/>
                  </a:schemeClr>
                </a:solidFill>
              </a:rPr>
              <a:t>學生精神健康大使每年亦會舉行精神健康周，透過不同遊戲及展覽，提高同學對精神健康素養的認識。</a:t>
            </a:r>
            <a:endParaRPr lang="en-US" altLang="zh-TW" dirty="0">
              <a:solidFill>
                <a:schemeClr val="tx1">
                  <a:lumMod val="75000"/>
                  <a:lumOff val="25000"/>
                </a:schemeClr>
              </a:solidFill>
            </a:endParaRPr>
          </a:p>
          <a:p>
            <a:pPr marL="0" lvl="0" indent="0" algn="just">
              <a:spcAft>
                <a:spcPts val="1600"/>
              </a:spcAft>
              <a:buClr>
                <a:schemeClr val="dk1"/>
              </a:buClr>
              <a:buSzPts val="1100"/>
            </a:pPr>
            <a:r>
              <a:rPr lang="zh-TW" altLang="en-US" dirty="0">
                <a:solidFill>
                  <a:schemeClr val="tx1">
                    <a:lumMod val="75000"/>
                    <a:lumOff val="25000"/>
                  </a:schemeClr>
                </a:solidFill>
              </a:rPr>
              <a:t>透過活動形式帶出精神健康的重要性，有效讓同學更易接納彼此有不同的精神健康狀況，並且更能提高同學求助的動機。</a:t>
            </a:r>
            <a:endParaRPr lang="en-US" altLang="zh-TW" dirty="0">
              <a:solidFill>
                <a:schemeClr val="tx1">
                  <a:lumMod val="75000"/>
                  <a:lumOff val="25000"/>
                </a:schemeClr>
              </a:solidFill>
            </a:endParaRPr>
          </a:p>
        </p:txBody>
      </p:sp>
      <p:pic>
        <p:nvPicPr>
          <p:cNvPr id="4098" name="Picture 2">
            <a:extLst>
              <a:ext uri="{FF2B5EF4-FFF2-40B4-BE49-F238E27FC236}">
                <a16:creationId xmlns:a16="http://schemas.microsoft.com/office/drawing/2014/main" id="{65BDE005-73FE-9EF5-B740-BF7B2D2E3B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51"/>
          <a:stretch>
            <a:fillRect/>
          </a:stretch>
        </p:blipFill>
        <p:spPr bwMode="auto">
          <a:xfrm>
            <a:off x="6404877" y="730303"/>
            <a:ext cx="25812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a:extLst>
              <a:ext uri="{FF2B5EF4-FFF2-40B4-BE49-F238E27FC236}">
                <a16:creationId xmlns:a16="http://schemas.microsoft.com/office/drawing/2014/main" id="{225FF24B-33BF-76A3-7049-F4D45744C3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0752" y="730303"/>
            <a:ext cx="25241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圖片 6" descr="C:\Users\cct\Desktop\WhatsApp Image 2025-07-09 at 12.25.47.jpeg">
            <a:extLst>
              <a:ext uri="{FF2B5EF4-FFF2-40B4-BE49-F238E27FC236}">
                <a16:creationId xmlns:a16="http://schemas.microsoft.com/office/drawing/2014/main" id="{8432C392-B118-37F7-8FA8-0D52DECC19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0752" y="2625778"/>
            <a:ext cx="2529817"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圖片 5" descr="C:\Users\cct\Desktop\WhatsApp Image 2025-07-09 at 12.11.36.jpeg">
            <a:extLst>
              <a:ext uri="{FF2B5EF4-FFF2-40B4-BE49-F238E27FC236}">
                <a16:creationId xmlns:a16="http://schemas.microsoft.com/office/drawing/2014/main" id="{5A1BBD59-8812-2956-DFAE-A8F71EC47DE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3167" b="11890"/>
          <a:stretch>
            <a:fillRect/>
          </a:stretch>
        </p:blipFill>
        <p:spPr bwMode="auto">
          <a:xfrm>
            <a:off x="6404877" y="2625778"/>
            <a:ext cx="2581275" cy="189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3594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5">
          <a:extLst>
            <a:ext uri="{FF2B5EF4-FFF2-40B4-BE49-F238E27FC236}">
              <a16:creationId xmlns:a16="http://schemas.microsoft.com/office/drawing/2014/main" id="{737DBAFF-DC46-3793-A3E2-C953C480601A}"/>
            </a:ext>
          </a:extLst>
        </p:cNvPr>
        <p:cNvGrpSpPr/>
        <p:nvPr/>
      </p:nvGrpSpPr>
      <p:grpSpPr>
        <a:xfrm>
          <a:off x="0" y="0"/>
          <a:ext cx="0" cy="0"/>
          <a:chOff x="0" y="0"/>
          <a:chExt cx="0" cy="0"/>
        </a:xfrm>
      </p:grpSpPr>
      <p:sp>
        <p:nvSpPr>
          <p:cNvPr id="2" name="Google Shape;1126;p41">
            <a:extLst>
              <a:ext uri="{FF2B5EF4-FFF2-40B4-BE49-F238E27FC236}">
                <a16:creationId xmlns:a16="http://schemas.microsoft.com/office/drawing/2014/main" id="{026579B8-DB6C-A329-C5DA-7E6547DC4EDD}"/>
              </a:ext>
            </a:extLst>
          </p:cNvPr>
          <p:cNvSpPr txBox="1">
            <a:spLocks/>
          </p:cNvSpPr>
          <p:nvPr/>
        </p:nvSpPr>
        <p:spPr>
          <a:xfrm>
            <a:off x="6589653" y="155480"/>
            <a:ext cx="996900" cy="74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600"/>
              <a:buFont typeface="Poppins ExtraBold"/>
              <a:buNone/>
              <a:defRPr sz="1600" b="0" i="0" u="none" strike="noStrike" cap="none">
                <a:solidFill>
                  <a:schemeClr val="accent2"/>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2pPr>
            <a:lvl3pPr marR="0" lvl="2"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3pPr>
            <a:lvl4pPr marR="0" lvl="3"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4pPr>
            <a:lvl5pPr marR="0" lvl="4"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5pPr>
            <a:lvl6pPr marR="0" lvl="5"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6pPr>
            <a:lvl7pPr marR="0" lvl="6"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7pPr>
            <a:lvl8pPr marR="0" lvl="7"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8pPr>
            <a:lvl9pPr marR="0" lvl="8"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9pPr>
          </a:lstStyle>
          <a:p>
            <a:r>
              <a:rPr lang="en" sz="5000" dirty="0">
                <a:latin typeface="Poppins SemiBold"/>
                <a:ea typeface="Poppins SemiBold"/>
                <a:cs typeface="Poppins SemiBold"/>
                <a:sym typeface="Poppins SemiBold"/>
              </a:rPr>
              <a:t>03</a:t>
            </a:r>
          </a:p>
        </p:txBody>
      </p:sp>
      <p:sp>
        <p:nvSpPr>
          <p:cNvPr id="3" name="矩形 2">
            <a:extLst>
              <a:ext uri="{FF2B5EF4-FFF2-40B4-BE49-F238E27FC236}">
                <a16:creationId xmlns:a16="http://schemas.microsoft.com/office/drawing/2014/main" id="{02EB9243-9C66-8527-DDFD-6CC19E26EBE8}"/>
              </a:ext>
            </a:extLst>
          </p:cNvPr>
          <p:cNvSpPr/>
          <p:nvPr/>
        </p:nvSpPr>
        <p:spPr>
          <a:xfrm>
            <a:off x="7544732" y="212059"/>
            <a:ext cx="1441420" cy="461665"/>
          </a:xfrm>
          <a:prstGeom prst="rect">
            <a:avLst/>
          </a:prstGeom>
          <a:noFill/>
        </p:spPr>
        <p:txBody>
          <a:bodyPr wrap="none" lIns="91440" tIns="45720" rIns="91440" bIns="45720">
            <a:spAutoFit/>
          </a:bodyPr>
          <a:lstStyle/>
          <a:p>
            <a:pPr algn="ctr"/>
            <a:r>
              <a:rPr lang="zh-TW" altLang="en-US" sz="2400" b="1" spc="50" dirty="0">
                <a:ln w="9525" cmpd="sng">
                  <a:solidFill>
                    <a:schemeClr val="accent2"/>
                  </a:solidFill>
                  <a:prstDash val="solid"/>
                </a:ln>
                <a:solidFill>
                  <a:schemeClr val="accent2"/>
                </a:solidFill>
                <a:effectLst>
                  <a:glow rad="38100">
                    <a:schemeClr val="accent1">
                      <a:alpha val="40000"/>
                    </a:schemeClr>
                  </a:glow>
                </a:effectLst>
              </a:rPr>
              <a:t>精神健康</a:t>
            </a:r>
            <a:endParaRPr lang="zh-TW" altLang="en-US" sz="2400" b="1" cap="none" spc="50" dirty="0">
              <a:ln w="9525" cmpd="sng">
                <a:solidFill>
                  <a:schemeClr val="accent2"/>
                </a:solidFill>
                <a:prstDash val="solid"/>
              </a:ln>
              <a:solidFill>
                <a:schemeClr val="accent2"/>
              </a:solidFill>
              <a:effectLst>
                <a:glow rad="38100">
                  <a:schemeClr val="accent1">
                    <a:alpha val="40000"/>
                  </a:schemeClr>
                </a:glow>
              </a:effectLst>
            </a:endParaRPr>
          </a:p>
        </p:txBody>
      </p:sp>
      <p:sp>
        <p:nvSpPr>
          <p:cNvPr id="8" name="矩形 7">
            <a:extLst>
              <a:ext uri="{FF2B5EF4-FFF2-40B4-BE49-F238E27FC236}">
                <a16:creationId xmlns:a16="http://schemas.microsoft.com/office/drawing/2014/main" id="{5AEB52D1-E3B0-C5EA-F061-86797E6B288C}"/>
              </a:ext>
            </a:extLst>
          </p:cNvPr>
          <p:cNvSpPr/>
          <p:nvPr/>
        </p:nvSpPr>
        <p:spPr>
          <a:xfrm>
            <a:off x="1034062" y="665047"/>
            <a:ext cx="2069797" cy="461665"/>
          </a:xfrm>
          <a:prstGeom prst="rect">
            <a:avLst/>
          </a:prstGeom>
          <a:noFill/>
        </p:spPr>
        <p:txBody>
          <a:bodyPr wrap="none" lIns="91440" tIns="45720" rIns="91440" bIns="45720">
            <a:spAutoFit/>
          </a:bodyPr>
          <a:lstStyle/>
          <a:p>
            <a:pPr algn="ctr"/>
            <a:r>
              <a:rPr lang="zh-TW" altLang="en-US" sz="2400" b="1" cap="none" spc="50" dirty="0">
                <a:ln w="9525" cmpd="sng">
                  <a:solidFill>
                    <a:schemeClr val="accent2">
                      <a:lumMod val="50000"/>
                    </a:schemeClr>
                  </a:solidFill>
                  <a:prstDash val="solid"/>
                </a:ln>
                <a:solidFill>
                  <a:schemeClr val="bg1"/>
                </a:solidFill>
                <a:effectLst>
                  <a:glow rad="38100">
                    <a:schemeClr val="accent1">
                      <a:alpha val="40000"/>
                    </a:schemeClr>
                  </a:glow>
                </a:effectLst>
              </a:rPr>
              <a:t>認識思想陷阱</a:t>
            </a:r>
          </a:p>
        </p:txBody>
      </p:sp>
      <p:sp>
        <p:nvSpPr>
          <p:cNvPr id="10" name="Google Shape;1226;p46">
            <a:extLst>
              <a:ext uri="{FF2B5EF4-FFF2-40B4-BE49-F238E27FC236}">
                <a16:creationId xmlns:a16="http://schemas.microsoft.com/office/drawing/2014/main" id="{5814DEB1-FD53-CE84-8B49-6D9D12FB1A4B}"/>
              </a:ext>
            </a:extLst>
          </p:cNvPr>
          <p:cNvSpPr txBox="1">
            <a:spLocks noGrp="1"/>
          </p:cNvSpPr>
          <p:nvPr>
            <p:ph type="subTitle" idx="1"/>
          </p:nvPr>
        </p:nvSpPr>
        <p:spPr>
          <a:xfrm>
            <a:off x="591147" y="1100839"/>
            <a:ext cx="2955617" cy="3724612"/>
          </a:xfrm>
          <a:prstGeom prst="rect">
            <a:avLst/>
          </a:prstGeom>
        </p:spPr>
        <p:txBody>
          <a:bodyPr spcFirstLastPara="1" wrap="square" lIns="91425" tIns="91425" rIns="91425" bIns="91425" anchor="t" anchorCtr="0">
            <a:noAutofit/>
          </a:bodyPr>
          <a:lstStyle/>
          <a:p>
            <a:pPr marL="0" lvl="0" indent="0" algn="just">
              <a:spcAft>
                <a:spcPts val="1600"/>
              </a:spcAft>
              <a:buClr>
                <a:schemeClr val="dk1"/>
              </a:buClr>
              <a:buSzPts val="1100"/>
            </a:pPr>
            <a:r>
              <a:rPr lang="zh-TW" altLang="en-US" dirty="0">
                <a:solidFill>
                  <a:schemeClr val="tx1">
                    <a:lumMod val="75000"/>
                    <a:lumOff val="25000"/>
                  </a:schemeClr>
                </a:solidFill>
              </a:rPr>
              <a:t>本校透過多元化活動，引導學生認識常見的思想陷阱 </a:t>
            </a:r>
            <a:r>
              <a:rPr lang="en-US" altLang="zh-TW" dirty="0">
                <a:solidFill>
                  <a:schemeClr val="tx1">
                    <a:lumMod val="75000"/>
                    <a:lumOff val="25000"/>
                  </a:schemeClr>
                </a:solidFill>
              </a:rPr>
              <a:t>—— </a:t>
            </a:r>
            <a:r>
              <a:rPr lang="zh-TW" altLang="en-US" dirty="0">
                <a:solidFill>
                  <a:schemeClr val="tx1">
                    <a:lumMod val="75000"/>
                    <a:lumOff val="25000"/>
                  </a:schemeClr>
                </a:solidFill>
              </a:rPr>
              <a:t>諸如將事物極端化的「非黑即白」、過度放大風險的「大難臨頭」，或是莫名承擔責任的「攬晒上身」等，協助學生察覺自身的偏頗思維。</a:t>
            </a:r>
            <a:endParaRPr lang="en-US" altLang="zh-TW" dirty="0">
              <a:solidFill>
                <a:schemeClr val="tx1">
                  <a:lumMod val="75000"/>
                  <a:lumOff val="25000"/>
                </a:schemeClr>
              </a:solidFill>
            </a:endParaRPr>
          </a:p>
          <a:p>
            <a:pPr marL="0" lvl="0" indent="0" algn="just">
              <a:spcAft>
                <a:spcPts val="1600"/>
              </a:spcAft>
              <a:buClr>
                <a:schemeClr val="dk1"/>
              </a:buClr>
              <a:buSzPts val="1100"/>
            </a:pPr>
            <a:r>
              <a:rPr lang="zh-TW" altLang="en-US" dirty="0">
                <a:solidFill>
                  <a:schemeClr val="tx1">
                    <a:lumMod val="75000"/>
                    <a:lumOff val="25000"/>
                  </a:schemeClr>
                </a:solidFill>
              </a:rPr>
              <a:t>並且引導學生練習改變思維，例如先透過默觀專注呼吸、平復情緒，再引導換位梳理事實，逐步脫離負面框架，漸漸養成正向的思考習慣。</a:t>
            </a:r>
            <a:endParaRPr lang="en-US" altLang="zh-TW" dirty="0">
              <a:solidFill>
                <a:schemeClr val="tx1">
                  <a:lumMod val="75000"/>
                  <a:lumOff val="25000"/>
                </a:schemeClr>
              </a:solidFill>
            </a:endParaRPr>
          </a:p>
        </p:txBody>
      </p:sp>
      <p:pic>
        <p:nvPicPr>
          <p:cNvPr id="4" name="圖片 3">
            <a:extLst>
              <a:ext uri="{FF2B5EF4-FFF2-40B4-BE49-F238E27FC236}">
                <a16:creationId xmlns:a16="http://schemas.microsoft.com/office/drawing/2014/main" id="{C691C5E7-B10F-CCE4-5FDE-293E44FF4815}"/>
              </a:ext>
            </a:extLst>
          </p:cNvPr>
          <p:cNvPicPr>
            <a:picLocks noChangeAspect="1"/>
          </p:cNvPicPr>
          <p:nvPr/>
        </p:nvPicPr>
        <p:blipFill>
          <a:blip r:embed="rId3"/>
          <a:stretch>
            <a:fillRect/>
          </a:stretch>
        </p:blipFill>
        <p:spPr>
          <a:xfrm>
            <a:off x="4087626" y="1100839"/>
            <a:ext cx="4898526" cy="2767445"/>
          </a:xfrm>
          <a:prstGeom prst="rect">
            <a:avLst/>
          </a:prstGeom>
        </p:spPr>
      </p:pic>
    </p:spTree>
    <p:extLst>
      <p:ext uri="{BB962C8B-B14F-4D97-AF65-F5344CB8AC3E}">
        <p14:creationId xmlns:p14="http://schemas.microsoft.com/office/powerpoint/2010/main" val="3044847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5">
          <a:extLst>
            <a:ext uri="{FF2B5EF4-FFF2-40B4-BE49-F238E27FC236}">
              <a16:creationId xmlns:a16="http://schemas.microsoft.com/office/drawing/2014/main" id="{B630E6E1-CF45-9911-63C8-C84FF5E31AEA}"/>
            </a:ext>
          </a:extLst>
        </p:cNvPr>
        <p:cNvGrpSpPr/>
        <p:nvPr/>
      </p:nvGrpSpPr>
      <p:grpSpPr>
        <a:xfrm>
          <a:off x="0" y="0"/>
          <a:ext cx="0" cy="0"/>
          <a:chOff x="0" y="0"/>
          <a:chExt cx="0" cy="0"/>
        </a:xfrm>
      </p:grpSpPr>
      <p:sp>
        <p:nvSpPr>
          <p:cNvPr id="2" name="Google Shape;1126;p41">
            <a:extLst>
              <a:ext uri="{FF2B5EF4-FFF2-40B4-BE49-F238E27FC236}">
                <a16:creationId xmlns:a16="http://schemas.microsoft.com/office/drawing/2014/main" id="{127DA1C7-F9F1-1802-29DF-05F3EA66778B}"/>
              </a:ext>
            </a:extLst>
          </p:cNvPr>
          <p:cNvSpPr txBox="1">
            <a:spLocks/>
          </p:cNvSpPr>
          <p:nvPr/>
        </p:nvSpPr>
        <p:spPr>
          <a:xfrm>
            <a:off x="6589653" y="155480"/>
            <a:ext cx="996900" cy="74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600"/>
              <a:buFont typeface="Poppins ExtraBold"/>
              <a:buNone/>
              <a:defRPr sz="1600" b="0" i="0" u="none" strike="noStrike" cap="none">
                <a:solidFill>
                  <a:schemeClr val="accent2"/>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2pPr>
            <a:lvl3pPr marR="0" lvl="2"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3pPr>
            <a:lvl4pPr marR="0" lvl="3"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4pPr>
            <a:lvl5pPr marR="0" lvl="4"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5pPr>
            <a:lvl6pPr marR="0" lvl="5"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6pPr>
            <a:lvl7pPr marR="0" lvl="6"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7pPr>
            <a:lvl8pPr marR="0" lvl="7"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8pPr>
            <a:lvl9pPr marR="0" lvl="8"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9pPr>
          </a:lstStyle>
          <a:p>
            <a:r>
              <a:rPr lang="en" sz="5000" dirty="0">
                <a:latin typeface="Poppins SemiBold"/>
                <a:ea typeface="Poppins SemiBold"/>
                <a:cs typeface="Poppins SemiBold"/>
                <a:sym typeface="Poppins SemiBold"/>
              </a:rPr>
              <a:t>03</a:t>
            </a:r>
          </a:p>
        </p:txBody>
      </p:sp>
      <p:sp>
        <p:nvSpPr>
          <p:cNvPr id="3" name="矩形 2">
            <a:extLst>
              <a:ext uri="{FF2B5EF4-FFF2-40B4-BE49-F238E27FC236}">
                <a16:creationId xmlns:a16="http://schemas.microsoft.com/office/drawing/2014/main" id="{32FB06DE-52C4-D2C8-0584-8AD801DED53C}"/>
              </a:ext>
            </a:extLst>
          </p:cNvPr>
          <p:cNvSpPr/>
          <p:nvPr/>
        </p:nvSpPr>
        <p:spPr>
          <a:xfrm>
            <a:off x="7544732" y="212059"/>
            <a:ext cx="1441420" cy="461665"/>
          </a:xfrm>
          <a:prstGeom prst="rect">
            <a:avLst/>
          </a:prstGeom>
          <a:noFill/>
        </p:spPr>
        <p:txBody>
          <a:bodyPr wrap="none" lIns="91440" tIns="45720" rIns="91440" bIns="45720">
            <a:spAutoFit/>
          </a:bodyPr>
          <a:lstStyle/>
          <a:p>
            <a:pPr algn="ctr"/>
            <a:r>
              <a:rPr lang="zh-TW" altLang="en-US" sz="2400" b="1" spc="50" dirty="0">
                <a:ln w="9525" cmpd="sng">
                  <a:solidFill>
                    <a:schemeClr val="accent2"/>
                  </a:solidFill>
                  <a:prstDash val="solid"/>
                </a:ln>
                <a:solidFill>
                  <a:schemeClr val="accent2"/>
                </a:solidFill>
                <a:effectLst>
                  <a:glow rad="38100">
                    <a:schemeClr val="accent1">
                      <a:alpha val="40000"/>
                    </a:schemeClr>
                  </a:glow>
                </a:effectLst>
              </a:rPr>
              <a:t>精神健康</a:t>
            </a:r>
            <a:endParaRPr lang="zh-TW" altLang="en-US" sz="2400" b="1" cap="none" spc="50" dirty="0">
              <a:ln w="9525" cmpd="sng">
                <a:solidFill>
                  <a:schemeClr val="accent2"/>
                </a:solidFill>
                <a:prstDash val="solid"/>
              </a:ln>
              <a:solidFill>
                <a:schemeClr val="accent2"/>
              </a:solidFill>
              <a:effectLst>
                <a:glow rad="38100">
                  <a:schemeClr val="accent1">
                    <a:alpha val="40000"/>
                  </a:schemeClr>
                </a:glow>
              </a:effectLst>
            </a:endParaRPr>
          </a:p>
        </p:txBody>
      </p:sp>
      <p:sp>
        <p:nvSpPr>
          <p:cNvPr id="8" name="矩形 7">
            <a:extLst>
              <a:ext uri="{FF2B5EF4-FFF2-40B4-BE49-F238E27FC236}">
                <a16:creationId xmlns:a16="http://schemas.microsoft.com/office/drawing/2014/main" id="{5D15839C-90BC-ED4E-25BD-ED0B6CEF1E12}"/>
              </a:ext>
            </a:extLst>
          </p:cNvPr>
          <p:cNvSpPr/>
          <p:nvPr/>
        </p:nvSpPr>
        <p:spPr>
          <a:xfrm>
            <a:off x="1034062" y="665047"/>
            <a:ext cx="2069797" cy="461665"/>
          </a:xfrm>
          <a:prstGeom prst="rect">
            <a:avLst/>
          </a:prstGeom>
          <a:noFill/>
        </p:spPr>
        <p:txBody>
          <a:bodyPr wrap="none" lIns="91440" tIns="45720" rIns="91440" bIns="45720">
            <a:spAutoFit/>
          </a:bodyPr>
          <a:lstStyle/>
          <a:p>
            <a:pPr algn="ctr"/>
            <a:r>
              <a:rPr lang="zh-TW" altLang="en-US" sz="2400" b="1" cap="none" spc="50" dirty="0">
                <a:ln w="9525" cmpd="sng">
                  <a:solidFill>
                    <a:schemeClr val="accent2">
                      <a:lumMod val="50000"/>
                    </a:schemeClr>
                  </a:solidFill>
                  <a:prstDash val="solid"/>
                </a:ln>
                <a:solidFill>
                  <a:schemeClr val="bg1"/>
                </a:solidFill>
                <a:effectLst>
                  <a:glow rad="38100">
                    <a:schemeClr val="accent1">
                      <a:alpha val="40000"/>
                    </a:schemeClr>
                  </a:glow>
                </a:effectLst>
              </a:rPr>
              <a:t>專業人士支援</a:t>
            </a:r>
          </a:p>
        </p:txBody>
      </p:sp>
      <p:sp>
        <p:nvSpPr>
          <p:cNvPr id="10" name="Google Shape;1226;p46">
            <a:extLst>
              <a:ext uri="{FF2B5EF4-FFF2-40B4-BE49-F238E27FC236}">
                <a16:creationId xmlns:a16="http://schemas.microsoft.com/office/drawing/2014/main" id="{808C1076-D7EE-D3FC-218A-3DD6F1134D77}"/>
              </a:ext>
            </a:extLst>
          </p:cNvPr>
          <p:cNvSpPr txBox="1">
            <a:spLocks noGrp="1"/>
          </p:cNvSpPr>
          <p:nvPr>
            <p:ph type="subTitle" idx="1"/>
          </p:nvPr>
        </p:nvSpPr>
        <p:spPr>
          <a:xfrm>
            <a:off x="591147" y="1100839"/>
            <a:ext cx="3101089" cy="3724612"/>
          </a:xfrm>
          <a:prstGeom prst="rect">
            <a:avLst/>
          </a:prstGeom>
        </p:spPr>
        <p:txBody>
          <a:bodyPr spcFirstLastPara="1" wrap="square" lIns="91425" tIns="91425" rIns="91425" bIns="91425" anchor="t" anchorCtr="0">
            <a:noAutofit/>
          </a:bodyPr>
          <a:lstStyle/>
          <a:p>
            <a:pPr marL="0" lvl="0" indent="0" algn="just">
              <a:spcAft>
                <a:spcPts val="1600"/>
              </a:spcAft>
              <a:buClr>
                <a:schemeClr val="dk1"/>
              </a:buClr>
              <a:buSzPts val="1100"/>
            </a:pPr>
            <a:r>
              <a:rPr lang="zh-TW" altLang="en-US" dirty="0">
                <a:solidFill>
                  <a:schemeClr val="tx1">
                    <a:lumMod val="75000"/>
                    <a:lumOff val="25000"/>
                  </a:schemeClr>
                </a:solidFill>
              </a:rPr>
              <a:t>在處理精神健康問題上，學校積極尋求不同專業團體協作，讓同學快速得到專業支援。學校每年都會舉行睡眠小組，及早識別及支援有睡眠困擾的同學。</a:t>
            </a:r>
            <a:endParaRPr lang="en-US" altLang="zh-TW" dirty="0">
              <a:solidFill>
                <a:schemeClr val="tx1">
                  <a:lumMod val="75000"/>
                  <a:lumOff val="25000"/>
                </a:schemeClr>
              </a:solidFill>
            </a:endParaRPr>
          </a:p>
          <a:p>
            <a:pPr marL="0" lvl="0" indent="0" algn="just">
              <a:spcAft>
                <a:spcPts val="1600"/>
              </a:spcAft>
              <a:buClr>
                <a:schemeClr val="dk1"/>
              </a:buClr>
              <a:buSzPts val="1100"/>
            </a:pPr>
            <a:r>
              <a:rPr lang="zh-TW" altLang="en-US" dirty="0">
                <a:solidFill>
                  <a:schemeClr val="tx1">
                    <a:lumMod val="75000"/>
                    <a:lumOff val="25000"/>
                  </a:schemeClr>
                </a:solidFill>
              </a:rPr>
              <a:t>學校去年亦參加了聖雅各福群組的賽馬會擁抱生命系列</a:t>
            </a:r>
            <a:r>
              <a:rPr lang="en-US" altLang="zh-TW" dirty="0">
                <a:solidFill>
                  <a:schemeClr val="tx1">
                    <a:lumMod val="75000"/>
                    <a:lumOff val="25000"/>
                  </a:schemeClr>
                </a:solidFill>
              </a:rPr>
              <a:t>2.0 </a:t>
            </a:r>
            <a:r>
              <a:rPr lang="zh-TW" altLang="en-US" dirty="0">
                <a:solidFill>
                  <a:schemeClr val="tx1">
                    <a:lumMod val="75000"/>
                    <a:lumOff val="25000"/>
                  </a:schemeClr>
                </a:solidFill>
              </a:rPr>
              <a:t>，不但透過問卷悉別有精神健康需要的同學，並有社工、心理學家、醫生等為同學進行跟進。</a:t>
            </a:r>
            <a:endParaRPr lang="en-US" altLang="zh-TW" dirty="0">
              <a:solidFill>
                <a:schemeClr val="tx1">
                  <a:lumMod val="75000"/>
                  <a:lumOff val="25000"/>
                </a:schemeClr>
              </a:solidFill>
            </a:endParaRPr>
          </a:p>
        </p:txBody>
      </p:sp>
      <p:pic>
        <p:nvPicPr>
          <p:cNvPr id="5" name="圖片 4">
            <a:extLst>
              <a:ext uri="{FF2B5EF4-FFF2-40B4-BE49-F238E27FC236}">
                <a16:creationId xmlns:a16="http://schemas.microsoft.com/office/drawing/2014/main" id="{EE095391-3463-9076-BC11-BD44043C98AF}"/>
              </a:ext>
            </a:extLst>
          </p:cNvPr>
          <p:cNvPicPr>
            <a:picLocks noChangeAspect="1"/>
          </p:cNvPicPr>
          <p:nvPr/>
        </p:nvPicPr>
        <p:blipFill>
          <a:blip r:embed="rId3"/>
          <a:stretch>
            <a:fillRect/>
          </a:stretch>
        </p:blipFill>
        <p:spPr>
          <a:xfrm>
            <a:off x="4114800" y="1260945"/>
            <a:ext cx="4614032" cy="2621609"/>
          </a:xfrm>
          <a:prstGeom prst="rect">
            <a:avLst/>
          </a:prstGeom>
        </p:spPr>
      </p:pic>
    </p:spTree>
    <p:extLst>
      <p:ext uri="{BB962C8B-B14F-4D97-AF65-F5344CB8AC3E}">
        <p14:creationId xmlns:p14="http://schemas.microsoft.com/office/powerpoint/2010/main" val="3660943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15">
          <a:extLst>
            <a:ext uri="{FF2B5EF4-FFF2-40B4-BE49-F238E27FC236}">
              <a16:creationId xmlns:a16="http://schemas.microsoft.com/office/drawing/2014/main" id="{03238E08-5749-5776-B19B-1CDEF4AA2FF9}"/>
            </a:ext>
          </a:extLst>
        </p:cNvPr>
        <p:cNvGrpSpPr/>
        <p:nvPr/>
      </p:nvGrpSpPr>
      <p:grpSpPr>
        <a:xfrm>
          <a:off x="0" y="0"/>
          <a:ext cx="0" cy="0"/>
          <a:chOff x="0" y="0"/>
          <a:chExt cx="0" cy="0"/>
        </a:xfrm>
      </p:grpSpPr>
      <p:sp>
        <p:nvSpPr>
          <p:cNvPr id="2" name="Google Shape;1126;p41">
            <a:extLst>
              <a:ext uri="{FF2B5EF4-FFF2-40B4-BE49-F238E27FC236}">
                <a16:creationId xmlns:a16="http://schemas.microsoft.com/office/drawing/2014/main" id="{3BD936E8-7CB3-AE70-AC6E-09B9B60D1D0B}"/>
              </a:ext>
            </a:extLst>
          </p:cNvPr>
          <p:cNvSpPr txBox="1">
            <a:spLocks/>
          </p:cNvSpPr>
          <p:nvPr/>
        </p:nvSpPr>
        <p:spPr>
          <a:xfrm>
            <a:off x="6589653" y="155480"/>
            <a:ext cx="996900" cy="74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600"/>
              <a:buFont typeface="Poppins ExtraBold"/>
              <a:buNone/>
              <a:defRPr sz="1600" b="0" i="0" u="none" strike="noStrike" cap="none">
                <a:solidFill>
                  <a:schemeClr val="accent2"/>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2pPr>
            <a:lvl3pPr marR="0" lvl="2"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3pPr>
            <a:lvl4pPr marR="0" lvl="3"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4pPr>
            <a:lvl5pPr marR="0" lvl="4"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5pPr>
            <a:lvl6pPr marR="0" lvl="5"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6pPr>
            <a:lvl7pPr marR="0" lvl="6"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7pPr>
            <a:lvl8pPr marR="0" lvl="7"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8pPr>
            <a:lvl9pPr marR="0" lvl="8"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9pPr>
          </a:lstStyle>
          <a:p>
            <a:r>
              <a:rPr lang="en" sz="5000" dirty="0">
                <a:latin typeface="Poppins SemiBold"/>
                <a:ea typeface="Poppins SemiBold"/>
                <a:cs typeface="Poppins SemiBold"/>
                <a:sym typeface="Poppins SemiBold"/>
              </a:rPr>
              <a:t>03</a:t>
            </a:r>
          </a:p>
        </p:txBody>
      </p:sp>
      <p:sp>
        <p:nvSpPr>
          <p:cNvPr id="3" name="矩形 2">
            <a:extLst>
              <a:ext uri="{FF2B5EF4-FFF2-40B4-BE49-F238E27FC236}">
                <a16:creationId xmlns:a16="http://schemas.microsoft.com/office/drawing/2014/main" id="{668C00C5-C3B3-6289-1EFA-0A1B15341FC3}"/>
              </a:ext>
            </a:extLst>
          </p:cNvPr>
          <p:cNvSpPr/>
          <p:nvPr/>
        </p:nvSpPr>
        <p:spPr>
          <a:xfrm>
            <a:off x="7544732" y="212059"/>
            <a:ext cx="1441420" cy="461665"/>
          </a:xfrm>
          <a:prstGeom prst="rect">
            <a:avLst/>
          </a:prstGeom>
          <a:noFill/>
        </p:spPr>
        <p:txBody>
          <a:bodyPr wrap="none" lIns="91440" tIns="45720" rIns="91440" bIns="45720">
            <a:spAutoFit/>
          </a:bodyPr>
          <a:lstStyle/>
          <a:p>
            <a:pPr algn="ctr"/>
            <a:r>
              <a:rPr lang="zh-TW" altLang="en-US" sz="2400" b="1" spc="50" dirty="0">
                <a:ln w="9525" cmpd="sng">
                  <a:solidFill>
                    <a:schemeClr val="accent2"/>
                  </a:solidFill>
                  <a:prstDash val="solid"/>
                </a:ln>
                <a:solidFill>
                  <a:schemeClr val="accent2"/>
                </a:solidFill>
                <a:effectLst>
                  <a:glow rad="38100">
                    <a:schemeClr val="accent1">
                      <a:alpha val="40000"/>
                    </a:schemeClr>
                  </a:glow>
                </a:effectLst>
              </a:rPr>
              <a:t>精神健康</a:t>
            </a:r>
            <a:endParaRPr lang="zh-TW" altLang="en-US" sz="2400" b="1" cap="none" spc="50" dirty="0">
              <a:ln w="9525" cmpd="sng">
                <a:solidFill>
                  <a:schemeClr val="accent2"/>
                </a:solidFill>
                <a:prstDash val="solid"/>
              </a:ln>
              <a:solidFill>
                <a:schemeClr val="accent2"/>
              </a:solidFill>
              <a:effectLst>
                <a:glow rad="38100">
                  <a:schemeClr val="accent1">
                    <a:alpha val="40000"/>
                  </a:schemeClr>
                </a:glow>
              </a:effectLst>
            </a:endParaRPr>
          </a:p>
        </p:txBody>
      </p:sp>
      <p:sp>
        <p:nvSpPr>
          <p:cNvPr id="8" name="矩形 7">
            <a:extLst>
              <a:ext uri="{FF2B5EF4-FFF2-40B4-BE49-F238E27FC236}">
                <a16:creationId xmlns:a16="http://schemas.microsoft.com/office/drawing/2014/main" id="{108B64F5-7244-BBEE-7F74-CFA4892B792A}"/>
              </a:ext>
            </a:extLst>
          </p:cNvPr>
          <p:cNvSpPr/>
          <p:nvPr/>
        </p:nvSpPr>
        <p:spPr>
          <a:xfrm>
            <a:off x="1034067" y="665047"/>
            <a:ext cx="2069797" cy="461665"/>
          </a:xfrm>
          <a:prstGeom prst="rect">
            <a:avLst/>
          </a:prstGeom>
          <a:noFill/>
        </p:spPr>
        <p:txBody>
          <a:bodyPr wrap="none" lIns="91440" tIns="45720" rIns="91440" bIns="45720">
            <a:spAutoFit/>
          </a:bodyPr>
          <a:lstStyle/>
          <a:p>
            <a:pPr algn="ctr"/>
            <a:r>
              <a:rPr lang="zh-TW" altLang="en-US" sz="2400" b="1" cap="none" spc="50" dirty="0">
                <a:ln w="9525" cmpd="sng">
                  <a:solidFill>
                    <a:schemeClr val="accent2">
                      <a:lumMod val="50000"/>
                    </a:schemeClr>
                  </a:solidFill>
                  <a:prstDash val="solid"/>
                </a:ln>
                <a:solidFill>
                  <a:schemeClr val="bg1"/>
                </a:solidFill>
                <a:effectLst>
                  <a:glow rad="38100">
                    <a:schemeClr val="accent1">
                      <a:alpha val="40000"/>
                    </a:schemeClr>
                  </a:glow>
                </a:effectLst>
              </a:rPr>
              <a:t>家長精神健康</a:t>
            </a:r>
          </a:p>
        </p:txBody>
      </p:sp>
      <p:sp>
        <p:nvSpPr>
          <p:cNvPr id="10" name="Google Shape;1226;p46">
            <a:extLst>
              <a:ext uri="{FF2B5EF4-FFF2-40B4-BE49-F238E27FC236}">
                <a16:creationId xmlns:a16="http://schemas.microsoft.com/office/drawing/2014/main" id="{A94107E9-8A9C-B920-DFEE-12B4BCFF3531}"/>
              </a:ext>
            </a:extLst>
          </p:cNvPr>
          <p:cNvSpPr txBox="1">
            <a:spLocks noGrp="1"/>
          </p:cNvSpPr>
          <p:nvPr>
            <p:ph type="subTitle" idx="1"/>
          </p:nvPr>
        </p:nvSpPr>
        <p:spPr>
          <a:xfrm>
            <a:off x="591147" y="1100839"/>
            <a:ext cx="2955617" cy="3724612"/>
          </a:xfrm>
          <a:prstGeom prst="rect">
            <a:avLst/>
          </a:prstGeom>
        </p:spPr>
        <p:txBody>
          <a:bodyPr spcFirstLastPara="1" wrap="square" lIns="91425" tIns="91425" rIns="91425" bIns="91425" anchor="t" anchorCtr="0">
            <a:noAutofit/>
          </a:bodyPr>
          <a:lstStyle/>
          <a:p>
            <a:pPr marL="0" lvl="0" indent="0" algn="just">
              <a:spcAft>
                <a:spcPts val="1600"/>
              </a:spcAft>
              <a:buClr>
                <a:schemeClr val="dk1"/>
              </a:buClr>
              <a:buSzPts val="1100"/>
            </a:pPr>
            <a:r>
              <a:rPr lang="zh-TW" altLang="en-US" dirty="0">
                <a:solidFill>
                  <a:schemeClr val="tx1">
                    <a:lumMod val="75000"/>
                    <a:lumOff val="25000"/>
                  </a:schemeClr>
                </a:solidFill>
              </a:rPr>
              <a:t>學生的家庭狀況無可避免地影響到學生的個人精神健康，所以學校亦十分積極推動家長要關注自己的精神健康。每年家長日，學校均會設有精神健康攤位，推廣家長關注。</a:t>
            </a:r>
            <a:endParaRPr lang="en-US" altLang="zh-TW" dirty="0">
              <a:solidFill>
                <a:schemeClr val="tx1">
                  <a:lumMod val="75000"/>
                  <a:lumOff val="25000"/>
                </a:schemeClr>
              </a:solidFill>
            </a:endParaRPr>
          </a:p>
          <a:p>
            <a:pPr marL="0" lvl="0" indent="0" algn="just">
              <a:spcAft>
                <a:spcPts val="1600"/>
              </a:spcAft>
              <a:buClr>
                <a:schemeClr val="dk1"/>
              </a:buClr>
              <a:buSzPts val="1100"/>
            </a:pPr>
            <a:r>
              <a:rPr lang="zh-TW" altLang="en-US" dirty="0">
                <a:solidFill>
                  <a:schemeClr val="tx1">
                    <a:lumMod val="75000"/>
                    <a:lumOff val="25000"/>
                  </a:schemeClr>
                </a:solidFill>
              </a:rPr>
              <a:t>另外，去年學校亦舉行中醫精神健康講座，從中醫角度認識如何培育良好精神健康，從更多角度吸引家長參與。</a:t>
            </a:r>
            <a:endParaRPr lang="en-US" altLang="zh-TW" dirty="0">
              <a:solidFill>
                <a:schemeClr val="tx1">
                  <a:lumMod val="75000"/>
                  <a:lumOff val="25000"/>
                </a:schemeClr>
              </a:solidFill>
            </a:endParaRPr>
          </a:p>
        </p:txBody>
      </p:sp>
      <p:pic>
        <p:nvPicPr>
          <p:cNvPr id="9" name="圖片 8">
            <a:extLst>
              <a:ext uri="{FF2B5EF4-FFF2-40B4-BE49-F238E27FC236}">
                <a16:creationId xmlns:a16="http://schemas.microsoft.com/office/drawing/2014/main" id="{F44A7A73-BFD6-8675-37A7-418D4B1D5B45}"/>
              </a:ext>
            </a:extLst>
          </p:cNvPr>
          <p:cNvPicPr>
            <a:picLocks noChangeAspect="1"/>
          </p:cNvPicPr>
          <p:nvPr/>
        </p:nvPicPr>
        <p:blipFill>
          <a:blip r:embed="rId3"/>
          <a:stretch>
            <a:fillRect/>
          </a:stretch>
        </p:blipFill>
        <p:spPr>
          <a:xfrm>
            <a:off x="3852928" y="895879"/>
            <a:ext cx="2409328" cy="1585707"/>
          </a:xfrm>
          <a:prstGeom prst="rect">
            <a:avLst/>
          </a:prstGeom>
        </p:spPr>
      </p:pic>
      <p:pic>
        <p:nvPicPr>
          <p:cNvPr id="11" name="圖片 10">
            <a:extLst>
              <a:ext uri="{FF2B5EF4-FFF2-40B4-BE49-F238E27FC236}">
                <a16:creationId xmlns:a16="http://schemas.microsoft.com/office/drawing/2014/main" id="{9BE42BDB-8B9E-BCE5-505E-C9CBBFC7BC55}"/>
              </a:ext>
            </a:extLst>
          </p:cNvPr>
          <p:cNvPicPr>
            <a:picLocks noChangeAspect="1"/>
          </p:cNvPicPr>
          <p:nvPr/>
        </p:nvPicPr>
        <p:blipFill>
          <a:blip r:embed="rId4"/>
          <a:stretch>
            <a:fillRect/>
          </a:stretch>
        </p:blipFill>
        <p:spPr>
          <a:xfrm>
            <a:off x="6262256" y="895879"/>
            <a:ext cx="2763377" cy="1585707"/>
          </a:xfrm>
          <a:prstGeom prst="rect">
            <a:avLst/>
          </a:prstGeom>
        </p:spPr>
      </p:pic>
      <p:pic>
        <p:nvPicPr>
          <p:cNvPr id="12" name="圖片 11">
            <a:extLst>
              <a:ext uri="{FF2B5EF4-FFF2-40B4-BE49-F238E27FC236}">
                <a16:creationId xmlns:a16="http://schemas.microsoft.com/office/drawing/2014/main" id="{C856B84B-E4F7-4A31-7598-96BE4EE1DA60}"/>
              </a:ext>
            </a:extLst>
          </p:cNvPr>
          <p:cNvPicPr>
            <a:picLocks noChangeAspect="1"/>
          </p:cNvPicPr>
          <p:nvPr/>
        </p:nvPicPr>
        <p:blipFill>
          <a:blip r:embed="rId5"/>
          <a:stretch>
            <a:fillRect/>
          </a:stretch>
        </p:blipFill>
        <p:spPr>
          <a:xfrm>
            <a:off x="3852929" y="2481587"/>
            <a:ext cx="2401526" cy="1501596"/>
          </a:xfrm>
          <a:prstGeom prst="rect">
            <a:avLst/>
          </a:prstGeom>
        </p:spPr>
      </p:pic>
      <p:pic>
        <p:nvPicPr>
          <p:cNvPr id="13" name="圖片 12">
            <a:extLst>
              <a:ext uri="{FF2B5EF4-FFF2-40B4-BE49-F238E27FC236}">
                <a16:creationId xmlns:a16="http://schemas.microsoft.com/office/drawing/2014/main" id="{20B69735-AD1E-3E29-B250-5D3001AFE92B}"/>
              </a:ext>
            </a:extLst>
          </p:cNvPr>
          <p:cNvPicPr>
            <a:picLocks noChangeAspect="1"/>
          </p:cNvPicPr>
          <p:nvPr/>
        </p:nvPicPr>
        <p:blipFill>
          <a:blip r:embed="rId6"/>
          <a:srcRect b="3736"/>
          <a:stretch>
            <a:fillRect/>
          </a:stretch>
        </p:blipFill>
        <p:spPr>
          <a:xfrm>
            <a:off x="6262256" y="2481587"/>
            <a:ext cx="2763378" cy="1501596"/>
          </a:xfrm>
          <a:prstGeom prst="rect">
            <a:avLst/>
          </a:prstGeom>
        </p:spPr>
      </p:pic>
    </p:spTree>
    <p:extLst>
      <p:ext uri="{BB962C8B-B14F-4D97-AF65-F5344CB8AC3E}">
        <p14:creationId xmlns:p14="http://schemas.microsoft.com/office/powerpoint/2010/main" val="2570519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15">
          <a:extLst>
            <a:ext uri="{FF2B5EF4-FFF2-40B4-BE49-F238E27FC236}">
              <a16:creationId xmlns:a16="http://schemas.microsoft.com/office/drawing/2014/main" id="{17F5BA92-18C5-9592-C5EF-D0D51A11DF10}"/>
            </a:ext>
          </a:extLst>
        </p:cNvPr>
        <p:cNvGrpSpPr/>
        <p:nvPr/>
      </p:nvGrpSpPr>
      <p:grpSpPr>
        <a:xfrm>
          <a:off x="0" y="0"/>
          <a:ext cx="0" cy="0"/>
          <a:chOff x="0" y="0"/>
          <a:chExt cx="0" cy="0"/>
        </a:xfrm>
      </p:grpSpPr>
      <p:sp>
        <p:nvSpPr>
          <p:cNvPr id="2" name="Google Shape;1126;p41">
            <a:extLst>
              <a:ext uri="{FF2B5EF4-FFF2-40B4-BE49-F238E27FC236}">
                <a16:creationId xmlns:a16="http://schemas.microsoft.com/office/drawing/2014/main" id="{29191D27-9F44-8B3B-4959-E2140D49400A}"/>
              </a:ext>
            </a:extLst>
          </p:cNvPr>
          <p:cNvSpPr txBox="1">
            <a:spLocks/>
          </p:cNvSpPr>
          <p:nvPr/>
        </p:nvSpPr>
        <p:spPr>
          <a:xfrm>
            <a:off x="6589653" y="155480"/>
            <a:ext cx="996900" cy="74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600"/>
              <a:buFont typeface="Poppins ExtraBold"/>
              <a:buNone/>
              <a:defRPr sz="1600" b="0" i="0" u="none" strike="noStrike" cap="none">
                <a:solidFill>
                  <a:schemeClr val="accent2"/>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2pPr>
            <a:lvl3pPr marR="0" lvl="2"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3pPr>
            <a:lvl4pPr marR="0" lvl="3"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4pPr>
            <a:lvl5pPr marR="0" lvl="4"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5pPr>
            <a:lvl6pPr marR="0" lvl="5"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6pPr>
            <a:lvl7pPr marR="0" lvl="6"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7pPr>
            <a:lvl8pPr marR="0" lvl="7"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8pPr>
            <a:lvl9pPr marR="0" lvl="8"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9pPr>
          </a:lstStyle>
          <a:p>
            <a:r>
              <a:rPr lang="en" sz="5000" dirty="0">
                <a:latin typeface="Poppins SemiBold"/>
                <a:ea typeface="Poppins SemiBold"/>
                <a:cs typeface="Poppins SemiBold"/>
                <a:sym typeface="Poppins SemiBold"/>
              </a:rPr>
              <a:t>03</a:t>
            </a:r>
          </a:p>
        </p:txBody>
      </p:sp>
      <p:sp>
        <p:nvSpPr>
          <p:cNvPr id="3" name="矩形 2">
            <a:extLst>
              <a:ext uri="{FF2B5EF4-FFF2-40B4-BE49-F238E27FC236}">
                <a16:creationId xmlns:a16="http://schemas.microsoft.com/office/drawing/2014/main" id="{75EF7675-2329-6B3F-B99C-93D3607B34FE}"/>
              </a:ext>
            </a:extLst>
          </p:cNvPr>
          <p:cNvSpPr/>
          <p:nvPr/>
        </p:nvSpPr>
        <p:spPr>
          <a:xfrm>
            <a:off x="7544732" y="212059"/>
            <a:ext cx="1441420" cy="461665"/>
          </a:xfrm>
          <a:prstGeom prst="rect">
            <a:avLst/>
          </a:prstGeom>
          <a:noFill/>
        </p:spPr>
        <p:txBody>
          <a:bodyPr wrap="none" lIns="91440" tIns="45720" rIns="91440" bIns="45720">
            <a:spAutoFit/>
          </a:bodyPr>
          <a:lstStyle/>
          <a:p>
            <a:pPr algn="ctr"/>
            <a:r>
              <a:rPr lang="zh-TW" altLang="en-US" sz="2400" b="1" spc="50" dirty="0">
                <a:ln w="9525" cmpd="sng">
                  <a:solidFill>
                    <a:schemeClr val="accent2"/>
                  </a:solidFill>
                  <a:prstDash val="solid"/>
                </a:ln>
                <a:solidFill>
                  <a:schemeClr val="accent2"/>
                </a:solidFill>
                <a:effectLst>
                  <a:glow rad="38100">
                    <a:schemeClr val="accent1">
                      <a:alpha val="40000"/>
                    </a:schemeClr>
                  </a:glow>
                </a:effectLst>
              </a:rPr>
              <a:t>精神健康</a:t>
            </a:r>
            <a:endParaRPr lang="zh-TW" altLang="en-US" sz="2400" b="1" cap="none" spc="50" dirty="0">
              <a:ln w="9525" cmpd="sng">
                <a:solidFill>
                  <a:schemeClr val="accent2"/>
                </a:solidFill>
                <a:prstDash val="solid"/>
              </a:ln>
              <a:solidFill>
                <a:schemeClr val="accent2"/>
              </a:solidFill>
              <a:effectLst>
                <a:glow rad="38100">
                  <a:schemeClr val="accent1">
                    <a:alpha val="40000"/>
                  </a:schemeClr>
                </a:glow>
              </a:effectLst>
            </a:endParaRPr>
          </a:p>
        </p:txBody>
      </p:sp>
      <p:sp>
        <p:nvSpPr>
          <p:cNvPr id="8" name="矩形 7">
            <a:extLst>
              <a:ext uri="{FF2B5EF4-FFF2-40B4-BE49-F238E27FC236}">
                <a16:creationId xmlns:a16="http://schemas.microsoft.com/office/drawing/2014/main" id="{08E25B34-DB04-0CFD-0409-9E221AF18759}"/>
              </a:ext>
            </a:extLst>
          </p:cNvPr>
          <p:cNvSpPr/>
          <p:nvPr/>
        </p:nvSpPr>
        <p:spPr>
          <a:xfrm>
            <a:off x="1034067" y="665047"/>
            <a:ext cx="2069797" cy="461665"/>
          </a:xfrm>
          <a:prstGeom prst="rect">
            <a:avLst/>
          </a:prstGeom>
          <a:noFill/>
        </p:spPr>
        <p:txBody>
          <a:bodyPr wrap="none" lIns="91440" tIns="45720" rIns="91440" bIns="45720">
            <a:spAutoFit/>
          </a:bodyPr>
          <a:lstStyle/>
          <a:p>
            <a:pPr algn="ctr"/>
            <a:r>
              <a:rPr lang="zh-TW" altLang="en-US" sz="2400" b="1" spc="50" dirty="0">
                <a:ln w="9525" cmpd="sng">
                  <a:solidFill>
                    <a:schemeClr val="accent2">
                      <a:lumMod val="50000"/>
                    </a:schemeClr>
                  </a:solidFill>
                  <a:prstDash val="solid"/>
                </a:ln>
                <a:solidFill>
                  <a:schemeClr val="bg1"/>
                </a:solidFill>
                <a:effectLst>
                  <a:glow rad="38100">
                    <a:schemeClr val="accent1">
                      <a:alpha val="40000"/>
                    </a:schemeClr>
                  </a:glow>
                </a:effectLst>
              </a:rPr>
              <a:t>教師</a:t>
            </a:r>
            <a:r>
              <a:rPr lang="zh-TW" altLang="en-US" sz="2400" b="1" cap="none" spc="50" dirty="0">
                <a:ln w="9525" cmpd="sng">
                  <a:solidFill>
                    <a:schemeClr val="accent2">
                      <a:lumMod val="50000"/>
                    </a:schemeClr>
                  </a:solidFill>
                  <a:prstDash val="solid"/>
                </a:ln>
                <a:solidFill>
                  <a:schemeClr val="bg1"/>
                </a:solidFill>
                <a:effectLst>
                  <a:glow rad="38100">
                    <a:schemeClr val="accent1">
                      <a:alpha val="40000"/>
                    </a:schemeClr>
                  </a:glow>
                </a:effectLst>
              </a:rPr>
              <a:t>精神健康</a:t>
            </a:r>
          </a:p>
        </p:txBody>
      </p:sp>
      <p:sp>
        <p:nvSpPr>
          <p:cNvPr id="10" name="Google Shape;1226;p46">
            <a:extLst>
              <a:ext uri="{FF2B5EF4-FFF2-40B4-BE49-F238E27FC236}">
                <a16:creationId xmlns:a16="http://schemas.microsoft.com/office/drawing/2014/main" id="{39164DB7-2ABD-A6F9-0AA7-5C61B83B65CF}"/>
              </a:ext>
            </a:extLst>
          </p:cNvPr>
          <p:cNvSpPr txBox="1">
            <a:spLocks noGrp="1"/>
          </p:cNvSpPr>
          <p:nvPr>
            <p:ph type="subTitle" idx="1"/>
          </p:nvPr>
        </p:nvSpPr>
        <p:spPr>
          <a:xfrm>
            <a:off x="591147" y="1100839"/>
            <a:ext cx="2955617" cy="3724612"/>
          </a:xfrm>
          <a:prstGeom prst="rect">
            <a:avLst/>
          </a:prstGeom>
        </p:spPr>
        <p:txBody>
          <a:bodyPr spcFirstLastPara="1" wrap="square" lIns="91425" tIns="91425" rIns="91425" bIns="91425" anchor="t" anchorCtr="0">
            <a:noAutofit/>
          </a:bodyPr>
          <a:lstStyle/>
          <a:p>
            <a:pPr marL="0" lvl="0" indent="0" algn="just">
              <a:spcAft>
                <a:spcPts val="1600"/>
              </a:spcAft>
              <a:buClr>
                <a:schemeClr val="dk1"/>
              </a:buClr>
              <a:buSzPts val="1100"/>
            </a:pPr>
            <a:r>
              <a:rPr lang="zh-TW" altLang="en-US" dirty="0">
                <a:solidFill>
                  <a:schemeClr val="tx1">
                    <a:lumMod val="75000"/>
                    <a:lumOff val="25000"/>
                  </a:schemeClr>
                </a:solidFill>
              </a:rPr>
              <a:t>除了家長學生，教職員的精神健康同樣非常重要。過去兩年，學校得聖雅各福群會的幫助，為全校老師提供中醫、運動、飲食等專業支援。聖雅各福群會更透過有關服務，進一步了解參與教職員的精神健康狀況。從而提供合適的專業意見。</a:t>
            </a:r>
            <a:endParaRPr lang="en-US" altLang="zh-TW" dirty="0">
              <a:solidFill>
                <a:schemeClr val="tx1">
                  <a:lumMod val="75000"/>
                  <a:lumOff val="25000"/>
                </a:schemeClr>
              </a:solidFill>
            </a:endParaRPr>
          </a:p>
        </p:txBody>
      </p:sp>
      <p:pic>
        <p:nvPicPr>
          <p:cNvPr id="5122" name="Picture 2" descr="可能是 10 人、大家在跳舞和大家在練瑜伽的圖像">
            <a:extLst>
              <a:ext uri="{FF2B5EF4-FFF2-40B4-BE49-F238E27FC236}">
                <a16:creationId xmlns:a16="http://schemas.microsoft.com/office/drawing/2014/main" id="{7D9D7949-803E-520E-BCC9-FF2E9576E8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0799" y="895879"/>
            <a:ext cx="4895273" cy="2753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306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94"/>
        <p:cNvGrpSpPr/>
        <p:nvPr/>
      </p:nvGrpSpPr>
      <p:grpSpPr>
        <a:xfrm>
          <a:off x="0" y="0"/>
          <a:ext cx="0" cy="0"/>
          <a:chOff x="0" y="0"/>
          <a:chExt cx="0" cy="0"/>
        </a:xfrm>
      </p:grpSpPr>
      <p:sp>
        <p:nvSpPr>
          <p:cNvPr id="2" name="Google Shape;1126;p41">
            <a:extLst>
              <a:ext uri="{FF2B5EF4-FFF2-40B4-BE49-F238E27FC236}">
                <a16:creationId xmlns:a16="http://schemas.microsoft.com/office/drawing/2014/main" id="{EC3B705E-5018-0BB4-1102-E1B1D9FFD46D}"/>
              </a:ext>
            </a:extLst>
          </p:cNvPr>
          <p:cNvSpPr txBox="1">
            <a:spLocks/>
          </p:cNvSpPr>
          <p:nvPr/>
        </p:nvSpPr>
        <p:spPr>
          <a:xfrm>
            <a:off x="6442364" y="155480"/>
            <a:ext cx="1144189" cy="74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600"/>
              <a:buFont typeface="Poppins ExtraBold"/>
              <a:buNone/>
              <a:defRPr sz="1600" b="0" i="0" u="none" strike="noStrike" cap="none">
                <a:solidFill>
                  <a:schemeClr val="accent2"/>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2pPr>
            <a:lvl3pPr marR="0" lvl="2"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3pPr>
            <a:lvl4pPr marR="0" lvl="3"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4pPr>
            <a:lvl5pPr marR="0" lvl="4"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5pPr>
            <a:lvl6pPr marR="0" lvl="5"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6pPr>
            <a:lvl7pPr marR="0" lvl="6"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7pPr>
            <a:lvl8pPr marR="0" lvl="7"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8pPr>
            <a:lvl9pPr marR="0" lvl="8"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9pPr>
          </a:lstStyle>
          <a:p>
            <a:r>
              <a:rPr lang="en" sz="5000" dirty="0">
                <a:solidFill>
                  <a:schemeClr val="bg1"/>
                </a:solidFill>
                <a:latin typeface="Poppins SemiBold"/>
                <a:ea typeface="Poppins SemiBold"/>
                <a:cs typeface="Poppins SemiBold"/>
                <a:sym typeface="Poppins SemiBold"/>
              </a:rPr>
              <a:t>0004</a:t>
            </a:r>
          </a:p>
        </p:txBody>
      </p:sp>
      <p:sp>
        <p:nvSpPr>
          <p:cNvPr id="3" name="矩形 2">
            <a:extLst>
              <a:ext uri="{FF2B5EF4-FFF2-40B4-BE49-F238E27FC236}">
                <a16:creationId xmlns:a16="http://schemas.microsoft.com/office/drawing/2014/main" id="{C0C59E4C-AE88-F678-485D-27BE1CD576BF}"/>
              </a:ext>
            </a:extLst>
          </p:cNvPr>
          <p:cNvSpPr/>
          <p:nvPr/>
        </p:nvSpPr>
        <p:spPr>
          <a:xfrm>
            <a:off x="7544733" y="212059"/>
            <a:ext cx="1441420" cy="461665"/>
          </a:xfrm>
          <a:prstGeom prst="rect">
            <a:avLst/>
          </a:prstGeom>
          <a:noFill/>
        </p:spPr>
        <p:txBody>
          <a:bodyPr wrap="none" lIns="91440" tIns="45720" rIns="91440" bIns="45720">
            <a:spAutoFit/>
          </a:bodyPr>
          <a:lstStyle/>
          <a:p>
            <a:pPr algn="ctr"/>
            <a:r>
              <a:rPr lang="zh-TW" altLang="en-US" sz="2400" b="1" spc="50" dirty="0">
                <a:ln w="9525" cmpd="sng">
                  <a:solidFill>
                    <a:schemeClr val="accent2"/>
                  </a:solidFill>
                  <a:prstDash val="solid"/>
                </a:ln>
                <a:solidFill>
                  <a:schemeClr val="bg1"/>
                </a:solidFill>
                <a:effectLst>
                  <a:glow rad="38100">
                    <a:schemeClr val="accent1">
                      <a:alpha val="40000"/>
                    </a:schemeClr>
                  </a:glow>
                </a:effectLst>
              </a:rPr>
              <a:t>社交健康</a:t>
            </a:r>
            <a:endParaRPr lang="zh-TW" altLang="en-US" sz="2400" b="1" cap="none" spc="50" dirty="0">
              <a:ln w="9525" cmpd="sng">
                <a:solidFill>
                  <a:schemeClr val="accent2"/>
                </a:solidFill>
                <a:prstDash val="solid"/>
              </a:ln>
              <a:solidFill>
                <a:schemeClr val="bg1"/>
              </a:solidFill>
              <a:effectLst>
                <a:glow rad="38100">
                  <a:schemeClr val="accent1">
                    <a:alpha val="40000"/>
                  </a:schemeClr>
                </a:glow>
              </a:effectLst>
            </a:endParaRPr>
          </a:p>
        </p:txBody>
      </p:sp>
      <p:pic>
        <p:nvPicPr>
          <p:cNvPr id="20" name="圖片 19">
            <a:extLst>
              <a:ext uri="{FF2B5EF4-FFF2-40B4-BE49-F238E27FC236}">
                <a16:creationId xmlns:a16="http://schemas.microsoft.com/office/drawing/2014/main" id="{94FBF1AD-6CE6-703D-7C58-D31ADD371024}"/>
              </a:ext>
            </a:extLst>
          </p:cNvPr>
          <p:cNvPicPr>
            <a:picLocks noChangeAspect="1"/>
          </p:cNvPicPr>
          <p:nvPr/>
        </p:nvPicPr>
        <p:blipFill>
          <a:blip r:embed="rId3"/>
          <a:stretch>
            <a:fillRect/>
          </a:stretch>
        </p:blipFill>
        <p:spPr>
          <a:xfrm>
            <a:off x="1926119" y="1552879"/>
            <a:ext cx="5291762" cy="3435141"/>
          </a:xfrm>
          <a:prstGeom prst="rect">
            <a:avLst/>
          </a:prstGeom>
        </p:spPr>
      </p:pic>
      <p:sp>
        <p:nvSpPr>
          <p:cNvPr id="21" name="矩形 20">
            <a:extLst>
              <a:ext uri="{FF2B5EF4-FFF2-40B4-BE49-F238E27FC236}">
                <a16:creationId xmlns:a16="http://schemas.microsoft.com/office/drawing/2014/main" id="{86FB1A55-2B2E-4A6F-2DD8-699BA28D423A}"/>
              </a:ext>
            </a:extLst>
          </p:cNvPr>
          <p:cNvSpPr/>
          <p:nvPr/>
        </p:nvSpPr>
        <p:spPr>
          <a:xfrm>
            <a:off x="262688" y="0"/>
            <a:ext cx="2698175" cy="461665"/>
          </a:xfrm>
          <a:prstGeom prst="rect">
            <a:avLst/>
          </a:prstGeom>
          <a:noFill/>
        </p:spPr>
        <p:txBody>
          <a:bodyPr wrap="none" lIns="91440" tIns="45720" rIns="91440" bIns="45720">
            <a:spAutoFit/>
          </a:bodyPr>
          <a:lstStyle/>
          <a:p>
            <a:pPr algn="ctr"/>
            <a:r>
              <a:rPr lang="zh-TW" altLang="en-US" sz="2400" b="1" cap="none" spc="50" dirty="0">
                <a:ln w="9525" cmpd="sng">
                  <a:solidFill>
                    <a:schemeClr val="accent2">
                      <a:lumMod val="50000"/>
                    </a:schemeClr>
                  </a:solidFill>
                  <a:prstDash val="solid"/>
                </a:ln>
                <a:solidFill>
                  <a:schemeClr val="bg1"/>
                </a:solidFill>
                <a:effectLst>
                  <a:glow rad="38100">
                    <a:schemeClr val="accent1">
                      <a:alpha val="40000"/>
                    </a:schemeClr>
                  </a:glow>
                </a:effectLst>
              </a:rPr>
              <a:t>重視資訊素養培育</a:t>
            </a:r>
          </a:p>
        </p:txBody>
      </p:sp>
      <p:sp>
        <p:nvSpPr>
          <p:cNvPr id="22" name="Google Shape;1226;p46">
            <a:extLst>
              <a:ext uri="{FF2B5EF4-FFF2-40B4-BE49-F238E27FC236}">
                <a16:creationId xmlns:a16="http://schemas.microsoft.com/office/drawing/2014/main" id="{2CEE3AD1-66D8-A87F-0893-8171F268F7C2}"/>
              </a:ext>
            </a:extLst>
          </p:cNvPr>
          <p:cNvSpPr txBox="1">
            <a:spLocks noGrp="1"/>
          </p:cNvSpPr>
          <p:nvPr>
            <p:ph type="subTitle" idx="1"/>
          </p:nvPr>
        </p:nvSpPr>
        <p:spPr>
          <a:xfrm>
            <a:off x="268188" y="442891"/>
            <a:ext cx="5994067" cy="1109988"/>
          </a:xfrm>
          <a:prstGeom prst="rect">
            <a:avLst/>
          </a:prstGeom>
        </p:spPr>
        <p:txBody>
          <a:bodyPr spcFirstLastPara="1" wrap="square" lIns="91425" tIns="91425" rIns="91425" bIns="91425" anchor="t" anchorCtr="0">
            <a:noAutofit/>
          </a:bodyPr>
          <a:lstStyle/>
          <a:p>
            <a:pPr marL="0" lvl="0" indent="0" algn="just">
              <a:spcAft>
                <a:spcPts val="1600"/>
              </a:spcAft>
              <a:buClr>
                <a:schemeClr val="dk1"/>
              </a:buClr>
              <a:buSzPts val="1100"/>
            </a:pPr>
            <a:r>
              <a:rPr lang="zh-TW" altLang="en-US" sz="1600" dirty="0">
                <a:solidFill>
                  <a:schemeClr val="tx1">
                    <a:lumMod val="75000"/>
                    <a:lumOff val="25000"/>
                  </a:schemeClr>
                </a:solidFill>
              </a:rPr>
              <a:t>學校非常明白現時社交媒體對學生的重大影響力，因此投放大量資源培育學生資訊素養上。除了與青協合辦於初中推行資訊素養課程，更由同學自行將所學轉化為舞台表演，以進一步加深同學對資訊素養的意識。</a:t>
            </a:r>
            <a:endParaRPr lang="en-US" altLang="zh-TW" sz="1600" dirty="0">
              <a:solidFill>
                <a:schemeClr val="tx1">
                  <a:lumMod val="75000"/>
                  <a:lumOff val="25000"/>
                </a:schemeClr>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94">
          <a:extLst>
            <a:ext uri="{FF2B5EF4-FFF2-40B4-BE49-F238E27FC236}">
              <a16:creationId xmlns:a16="http://schemas.microsoft.com/office/drawing/2014/main" id="{F0C700B8-61CB-1CBC-78F5-52046780C826}"/>
            </a:ext>
          </a:extLst>
        </p:cNvPr>
        <p:cNvGrpSpPr/>
        <p:nvPr/>
      </p:nvGrpSpPr>
      <p:grpSpPr>
        <a:xfrm>
          <a:off x="0" y="0"/>
          <a:ext cx="0" cy="0"/>
          <a:chOff x="0" y="0"/>
          <a:chExt cx="0" cy="0"/>
        </a:xfrm>
      </p:grpSpPr>
      <p:sp>
        <p:nvSpPr>
          <p:cNvPr id="2" name="Google Shape;1126;p41">
            <a:extLst>
              <a:ext uri="{FF2B5EF4-FFF2-40B4-BE49-F238E27FC236}">
                <a16:creationId xmlns:a16="http://schemas.microsoft.com/office/drawing/2014/main" id="{ADF38F26-FB99-F253-8DC5-540BAB740FF2}"/>
              </a:ext>
            </a:extLst>
          </p:cNvPr>
          <p:cNvSpPr txBox="1">
            <a:spLocks/>
          </p:cNvSpPr>
          <p:nvPr/>
        </p:nvSpPr>
        <p:spPr>
          <a:xfrm>
            <a:off x="6442364" y="155480"/>
            <a:ext cx="1144189" cy="74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600"/>
              <a:buFont typeface="Poppins ExtraBold"/>
              <a:buNone/>
              <a:defRPr sz="1600" b="0" i="0" u="none" strike="noStrike" cap="none">
                <a:solidFill>
                  <a:schemeClr val="accent2"/>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2pPr>
            <a:lvl3pPr marR="0" lvl="2"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3pPr>
            <a:lvl4pPr marR="0" lvl="3"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4pPr>
            <a:lvl5pPr marR="0" lvl="4"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5pPr>
            <a:lvl6pPr marR="0" lvl="5"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6pPr>
            <a:lvl7pPr marR="0" lvl="6"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7pPr>
            <a:lvl8pPr marR="0" lvl="7"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8pPr>
            <a:lvl9pPr marR="0" lvl="8"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9pPr>
          </a:lstStyle>
          <a:p>
            <a:r>
              <a:rPr lang="en" sz="5000" dirty="0">
                <a:solidFill>
                  <a:schemeClr val="bg1"/>
                </a:solidFill>
                <a:latin typeface="Poppins SemiBold"/>
                <a:ea typeface="Poppins SemiBold"/>
                <a:cs typeface="Poppins SemiBold"/>
                <a:sym typeface="Poppins SemiBold"/>
              </a:rPr>
              <a:t>0004</a:t>
            </a:r>
          </a:p>
        </p:txBody>
      </p:sp>
      <p:sp>
        <p:nvSpPr>
          <p:cNvPr id="3" name="矩形 2">
            <a:extLst>
              <a:ext uri="{FF2B5EF4-FFF2-40B4-BE49-F238E27FC236}">
                <a16:creationId xmlns:a16="http://schemas.microsoft.com/office/drawing/2014/main" id="{B7BA3FB4-E25E-08E6-B246-75C16401C618}"/>
              </a:ext>
            </a:extLst>
          </p:cNvPr>
          <p:cNvSpPr/>
          <p:nvPr/>
        </p:nvSpPr>
        <p:spPr>
          <a:xfrm>
            <a:off x="7544733" y="212059"/>
            <a:ext cx="1441420" cy="461665"/>
          </a:xfrm>
          <a:prstGeom prst="rect">
            <a:avLst/>
          </a:prstGeom>
          <a:noFill/>
        </p:spPr>
        <p:txBody>
          <a:bodyPr wrap="none" lIns="91440" tIns="45720" rIns="91440" bIns="45720">
            <a:spAutoFit/>
          </a:bodyPr>
          <a:lstStyle/>
          <a:p>
            <a:pPr algn="ctr"/>
            <a:r>
              <a:rPr lang="zh-TW" altLang="en-US" sz="2400" b="1" spc="50" dirty="0">
                <a:ln w="9525" cmpd="sng">
                  <a:solidFill>
                    <a:schemeClr val="accent2"/>
                  </a:solidFill>
                  <a:prstDash val="solid"/>
                </a:ln>
                <a:solidFill>
                  <a:schemeClr val="bg1"/>
                </a:solidFill>
                <a:effectLst>
                  <a:glow rad="38100">
                    <a:schemeClr val="accent1">
                      <a:alpha val="40000"/>
                    </a:schemeClr>
                  </a:glow>
                </a:effectLst>
              </a:rPr>
              <a:t>社交健康</a:t>
            </a:r>
            <a:endParaRPr lang="zh-TW" altLang="en-US" sz="2400" b="1" cap="none" spc="50" dirty="0">
              <a:ln w="9525" cmpd="sng">
                <a:solidFill>
                  <a:schemeClr val="accent2"/>
                </a:solidFill>
                <a:prstDash val="solid"/>
              </a:ln>
              <a:solidFill>
                <a:schemeClr val="bg1"/>
              </a:solidFill>
              <a:effectLst>
                <a:glow rad="38100">
                  <a:schemeClr val="accent1">
                    <a:alpha val="40000"/>
                  </a:schemeClr>
                </a:glow>
              </a:effectLst>
            </a:endParaRPr>
          </a:p>
        </p:txBody>
      </p:sp>
      <p:sp>
        <p:nvSpPr>
          <p:cNvPr id="21" name="矩形 20">
            <a:extLst>
              <a:ext uri="{FF2B5EF4-FFF2-40B4-BE49-F238E27FC236}">
                <a16:creationId xmlns:a16="http://schemas.microsoft.com/office/drawing/2014/main" id="{557F3938-C3EA-BE08-CC79-A9A7B77F3B29}"/>
              </a:ext>
            </a:extLst>
          </p:cNvPr>
          <p:cNvSpPr/>
          <p:nvPr/>
        </p:nvSpPr>
        <p:spPr>
          <a:xfrm>
            <a:off x="268188" y="0"/>
            <a:ext cx="3373039" cy="461665"/>
          </a:xfrm>
          <a:prstGeom prst="rect">
            <a:avLst/>
          </a:prstGeom>
          <a:noFill/>
        </p:spPr>
        <p:txBody>
          <a:bodyPr wrap="none" lIns="91440" tIns="45720" rIns="91440" bIns="45720">
            <a:spAutoFit/>
          </a:bodyPr>
          <a:lstStyle/>
          <a:p>
            <a:pPr algn="ctr"/>
            <a:r>
              <a:rPr lang="zh-TW" altLang="en-US" sz="2400" b="1" cap="none" spc="50" dirty="0">
                <a:ln w="9525" cmpd="sng">
                  <a:solidFill>
                    <a:schemeClr val="accent2">
                      <a:lumMod val="50000"/>
                    </a:schemeClr>
                  </a:solidFill>
                  <a:prstDash val="solid"/>
                </a:ln>
                <a:solidFill>
                  <a:schemeClr val="bg1"/>
                </a:solidFill>
                <a:effectLst>
                  <a:glow rad="38100">
                    <a:schemeClr val="accent1">
                      <a:alpha val="40000"/>
                    </a:schemeClr>
                  </a:glow>
                </a:effectLst>
              </a:rPr>
              <a:t>真正</a:t>
            </a:r>
            <a:r>
              <a:rPr lang="en-US" altLang="zh-TW" sz="2400" b="1" cap="none" spc="50" dirty="0">
                <a:ln w="9525" cmpd="sng">
                  <a:solidFill>
                    <a:schemeClr val="accent2">
                      <a:lumMod val="50000"/>
                    </a:schemeClr>
                  </a:solidFill>
                  <a:prstDash val="solid"/>
                </a:ln>
                <a:solidFill>
                  <a:schemeClr val="bg1"/>
                </a:solidFill>
                <a:effectLst>
                  <a:glow rad="38100">
                    <a:schemeClr val="accent1">
                      <a:alpha val="40000"/>
                    </a:schemeClr>
                  </a:glow>
                </a:effectLst>
              </a:rPr>
              <a:t>Buddy</a:t>
            </a:r>
            <a:r>
              <a:rPr lang="zh-TW" altLang="en-US" sz="2400" b="1" cap="none" spc="50" dirty="0">
                <a:ln w="9525" cmpd="sng">
                  <a:solidFill>
                    <a:schemeClr val="accent2">
                      <a:lumMod val="50000"/>
                    </a:schemeClr>
                  </a:solidFill>
                  <a:prstDash val="solid"/>
                </a:ln>
                <a:solidFill>
                  <a:schemeClr val="bg1"/>
                </a:solidFill>
                <a:effectLst>
                  <a:glow rad="38100">
                    <a:schemeClr val="accent1">
                      <a:alpha val="40000"/>
                    </a:schemeClr>
                  </a:glow>
                </a:effectLst>
              </a:rPr>
              <a:t>、交友天書</a:t>
            </a:r>
          </a:p>
        </p:txBody>
      </p:sp>
      <p:sp>
        <p:nvSpPr>
          <p:cNvPr id="22" name="Google Shape;1226;p46">
            <a:extLst>
              <a:ext uri="{FF2B5EF4-FFF2-40B4-BE49-F238E27FC236}">
                <a16:creationId xmlns:a16="http://schemas.microsoft.com/office/drawing/2014/main" id="{8CE8D3EF-07A4-0812-4593-5C95B49B3AEE}"/>
              </a:ext>
            </a:extLst>
          </p:cNvPr>
          <p:cNvSpPr txBox="1">
            <a:spLocks noGrp="1"/>
          </p:cNvSpPr>
          <p:nvPr>
            <p:ph type="subTitle" idx="1"/>
          </p:nvPr>
        </p:nvSpPr>
        <p:spPr>
          <a:xfrm>
            <a:off x="268188" y="442891"/>
            <a:ext cx="5994067" cy="1109988"/>
          </a:xfrm>
          <a:prstGeom prst="rect">
            <a:avLst/>
          </a:prstGeom>
        </p:spPr>
        <p:txBody>
          <a:bodyPr spcFirstLastPara="1" wrap="square" lIns="91425" tIns="91425" rIns="91425" bIns="91425" anchor="t" anchorCtr="0">
            <a:noAutofit/>
          </a:bodyPr>
          <a:lstStyle/>
          <a:p>
            <a:pPr marL="0" lvl="0" indent="0" algn="just">
              <a:spcAft>
                <a:spcPts val="1600"/>
              </a:spcAft>
              <a:buClr>
                <a:schemeClr val="dk1"/>
              </a:buClr>
              <a:buSzPts val="1100"/>
            </a:pPr>
            <a:r>
              <a:rPr lang="zh-TW" altLang="en-US" sz="1600" dirty="0">
                <a:solidFill>
                  <a:schemeClr val="tx1">
                    <a:lumMod val="75000"/>
                    <a:lumOff val="25000"/>
                  </a:schemeClr>
                </a:solidFill>
              </a:rPr>
              <a:t>學校明白成長期的孩子在交友上需要空間，但同時需要適量的引導，因此學校製作了真正</a:t>
            </a:r>
            <a:r>
              <a:rPr lang="en-US" altLang="zh-TW" sz="1600" dirty="0">
                <a:solidFill>
                  <a:schemeClr val="tx1">
                    <a:lumMod val="75000"/>
                    <a:lumOff val="25000"/>
                  </a:schemeClr>
                </a:solidFill>
              </a:rPr>
              <a:t>Buddy</a:t>
            </a:r>
            <a:r>
              <a:rPr lang="zh-TW" altLang="en-US" sz="1600" dirty="0">
                <a:solidFill>
                  <a:schemeClr val="tx1">
                    <a:lumMod val="75000"/>
                    <a:lumOff val="25000"/>
                  </a:schemeClr>
                </a:solidFill>
              </a:rPr>
              <a:t>及交友天書兩個教材，讓同學在交友上有更清晰的原則，遇衝突時亦知如何應對。</a:t>
            </a:r>
            <a:endParaRPr lang="en-US" altLang="zh-TW" sz="1600" dirty="0">
              <a:solidFill>
                <a:schemeClr val="tx1">
                  <a:lumMod val="75000"/>
                  <a:lumOff val="25000"/>
                </a:schemeClr>
              </a:solidFill>
            </a:endParaRPr>
          </a:p>
        </p:txBody>
      </p:sp>
      <p:pic>
        <p:nvPicPr>
          <p:cNvPr id="4" name="圖片 3">
            <a:extLst>
              <a:ext uri="{FF2B5EF4-FFF2-40B4-BE49-F238E27FC236}">
                <a16:creationId xmlns:a16="http://schemas.microsoft.com/office/drawing/2014/main" id="{75CF1A14-2D13-907B-9A7C-53BD3D502C95}"/>
              </a:ext>
            </a:extLst>
          </p:cNvPr>
          <p:cNvPicPr>
            <a:picLocks noChangeAspect="1"/>
          </p:cNvPicPr>
          <p:nvPr/>
        </p:nvPicPr>
        <p:blipFill>
          <a:blip r:embed="rId3"/>
          <a:stretch>
            <a:fillRect/>
          </a:stretch>
        </p:blipFill>
        <p:spPr>
          <a:xfrm>
            <a:off x="3117273" y="1452157"/>
            <a:ext cx="4623821" cy="3535863"/>
          </a:xfrm>
          <a:prstGeom prst="rect">
            <a:avLst/>
          </a:prstGeom>
        </p:spPr>
      </p:pic>
    </p:spTree>
    <p:extLst>
      <p:ext uri="{BB962C8B-B14F-4D97-AF65-F5344CB8AC3E}">
        <p14:creationId xmlns:p14="http://schemas.microsoft.com/office/powerpoint/2010/main" val="612381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6" name="Google Shape;1126;p41"/>
          <p:cNvSpPr txBox="1">
            <a:spLocks noGrp="1"/>
          </p:cNvSpPr>
          <p:nvPr>
            <p:ph type="title"/>
          </p:nvPr>
        </p:nvSpPr>
        <p:spPr>
          <a:xfrm>
            <a:off x="4613825" y="670689"/>
            <a:ext cx="996900" cy="74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000">
                <a:solidFill>
                  <a:schemeClr val="accent2"/>
                </a:solidFill>
                <a:latin typeface="Poppins SemiBold"/>
                <a:ea typeface="Poppins SemiBold"/>
                <a:cs typeface="Poppins SemiBold"/>
                <a:sym typeface="Poppins SemiBold"/>
              </a:rPr>
              <a:t>01</a:t>
            </a:r>
            <a:endParaRPr sz="5000">
              <a:solidFill>
                <a:schemeClr val="accent2"/>
              </a:solidFill>
              <a:latin typeface="Poppins SemiBold"/>
              <a:ea typeface="Poppins SemiBold"/>
              <a:cs typeface="Poppins SemiBold"/>
              <a:sym typeface="Poppins SemiBold"/>
            </a:endParaRPr>
          </a:p>
        </p:txBody>
      </p:sp>
      <p:sp>
        <p:nvSpPr>
          <p:cNvPr id="1127" name="Google Shape;1127;p41"/>
          <p:cNvSpPr txBox="1">
            <a:spLocks noGrp="1"/>
          </p:cNvSpPr>
          <p:nvPr>
            <p:ph type="title"/>
          </p:nvPr>
        </p:nvSpPr>
        <p:spPr>
          <a:xfrm>
            <a:off x="4662316" y="1513231"/>
            <a:ext cx="996900" cy="81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000" dirty="0">
                <a:solidFill>
                  <a:schemeClr val="accent2"/>
                </a:solidFill>
                <a:latin typeface="Poppins SemiBold"/>
                <a:ea typeface="Poppins SemiBold"/>
                <a:cs typeface="Poppins SemiBold"/>
                <a:sym typeface="Poppins SemiBold"/>
              </a:rPr>
              <a:t>02</a:t>
            </a:r>
            <a:endParaRPr sz="5000" dirty="0">
              <a:solidFill>
                <a:schemeClr val="accent2"/>
              </a:solidFill>
              <a:latin typeface="Poppins SemiBold"/>
              <a:ea typeface="Poppins SemiBold"/>
              <a:cs typeface="Poppins SemiBold"/>
              <a:sym typeface="Poppins SemiBold"/>
            </a:endParaRPr>
          </a:p>
        </p:txBody>
      </p:sp>
      <p:sp>
        <p:nvSpPr>
          <p:cNvPr id="1128" name="Google Shape;1128;p41"/>
          <p:cNvSpPr txBox="1">
            <a:spLocks noGrp="1"/>
          </p:cNvSpPr>
          <p:nvPr>
            <p:ph type="title"/>
          </p:nvPr>
        </p:nvSpPr>
        <p:spPr>
          <a:xfrm>
            <a:off x="4613825" y="2459493"/>
            <a:ext cx="996900" cy="78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000" dirty="0">
                <a:solidFill>
                  <a:schemeClr val="accent2"/>
                </a:solidFill>
                <a:latin typeface="Poppins SemiBold"/>
                <a:ea typeface="Poppins SemiBold"/>
                <a:cs typeface="Poppins SemiBold"/>
                <a:sym typeface="Poppins SemiBold"/>
              </a:rPr>
              <a:t>03</a:t>
            </a:r>
            <a:endParaRPr sz="5000" dirty="0">
              <a:solidFill>
                <a:schemeClr val="accent2"/>
              </a:solidFill>
              <a:latin typeface="Poppins SemiBold"/>
              <a:ea typeface="Poppins SemiBold"/>
              <a:cs typeface="Poppins SemiBold"/>
              <a:sym typeface="Poppins SemiBold"/>
            </a:endParaRPr>
          </a:p>
        </p:txBody>
      </p:sp>
      <p:sp>
        <p:nvSpPr>
          <p:cNvPr id="5" name="矩形 4">
            <a:extLst>
              <a:ext uri="{FF2B5EF4-FFF2-40B4-BE49-F238E27FC236}">
                <a16:creationId xmlns:a16="http://schemas.microsoft.com/office/drawing/2014/main" id="{5ED924DD-CD42-72E7-B2A0-DC4D02D16054}"/>
              </a:ext>
            </a:extLst>
          </p:cNvPr>
          <p:cNvSpPr/>
          <p:nvPr/>
        </p:nvSpPr>
        <p:spPr>
          <a:xfrm>
            <a:off x="913057" y="2248584"/>
            <a:ext cx="2056973" cy="646331"/>
          </a:xfrm>
          <a:prstGeom prst="rect">
            <a:avLst/>
          </a:prstGeom>
          <a:noFill/>
        </p:spPr>
        <p:txBody>
          <a:bodyPr wrap="none" lIns="91440" tIns="45720" rIns="91440" bIns="45720">
            <a:spAutoFit/>
          </a:bodyPr>
          <a:lstStyle/>
          <a:p>
            <a:pPr algn="ctr"/>
            <a:r>
              <a:rPr lang="zh-TW" altLang="en-US" sz="3600" b="1" cap="none" spc="50" dirty="0">
                <a:ln w="9525" cmpd="sng">
                  <a:solidFill>
                    <a:schemeClr val="accent1"/>
                  </a:solidFill>
                  <a:prstDash val="solid"/>
                </a:ln>
                <a:solidFill>
                  <a:srgbClr val="70AD47">
                    <a:tint val="1000"/>
                  </a:srgbClr>
                </a:solidFill>
                <a:effectLst>
                  <a:glow rad="38100">
                    <a:schemeClr val="accent1">
                      <a:alpha val="40000"/>
                    </a:schemeClr>
                  </a:glow>
                </a:effectLst>
              </a:rPr>
              <a:t>健康主題</a:t>
            </a:r>
          </a:p>
        </p:txBody>
      </p:sp>
      <p:sp>
        <p:nvSpPr>
          <p:cNvPr id="6" name="矩形 5">
            <a:extLst>
              <a:ext uri="{FF2B5EF4-FFF2-40B4-BE49-F238E27FC236}">
                <a16:creationId xmlns:a16="http://schemas.microsoft.com/office/drawing/2014/main" id="{94A39D8F-F072-5181-0608-73786BB59E4E}"/>
              </a:ext>
            </a:extLst>
          </p:cNvPr>
          <p:cNvSpPr/>
          <p:nvPr/>
        </p:nvSpPr>
        <p:spPr>
          <a:xfrm>
            <a:off x="5568900" y="727268"/>
            <a:ext cx="1441420" cy="461665"/>
          </a:xfrm>
          <a:prstGeom prst="rect">
            <a:avLst/>
          </a:prstGeom>
          <a:noFill/>
        </p:spPr>
        <p:txBody>
          <a:bodyPr wrap="none" lIns="91440" tIns="45720" rIns="91440" bIns="45720">
            <a:spAutoFit/>
          </a:bodyPr>
          <a:lstStyle/>
          <a:p>
            <a:pPr algn="ctr"/>
            <a:r>
              <a:rPr lang="zh-TW" altLang="en-US" sz="2400" b="1" cap="none" spc="50" dirty="0">
                <a:ln w="9525" cmpd="sng">
                  <a:solidFill>
                    <a:schemeClr val="accent2"/>
                  </a:solidFill>
                  <a:prstDash val="solid"/>
                </a:ln>
                <a:solidFill>
                  <a:schemeClr val="accent2"/>
                </a:solidFill>
                <a:effectLst>
                  <a:glow rad="38100">
                    <a:schemeClr val="accent1">
                      <a:alpha val="40000"/>
                    </a:schemeClr>
                  </a:glow>
                </a:effectLst>
              </a:rPr>
              <a:t>健康飲食</a:t>
            </a:r>
          </a:p>
        </p:txBody>
      </p:sp>
      <p:sp>
        <p:nvSpPr>
          <p:cNvPr id="11" name="矩形 10">
            <a:extLst>
              <a:ext uri="{FF2B5EF4-FFF2-40B4-BE49-F238E27FC236}">
                <a16:creationId xmlns:a16="http://schemas.microsoft.com/office/drawing/2014/main" id="{438D9602-DF98-FDC7-1A7F-2012BD2AFDA0}"/>
              </a:ext>
            </a:extLst>
          </p:cNvPr>
          <p:cNvSpPr/>
          <p:nvPr/>
        </p:nvSpPr>
        <p:spPr>
          <a:xfrm>
            <a:off x="5610725" y="1644087"/>
            <a:ext cx="1441420" cy="461665"/>
          </a:xfrm>
          <a:prstGeom prst="rect">
            <a:avLst/>
          </a:prstGeom>
          <a:noFill/>
        </p:spPr>
        <p:txBody>
          <a:bodyPr wrap="none" lIns="91440" tIns="45720" rIns="91440" bIns="45720">
            <a:spAutoFit/>
          </a:bodyPr>
          <a:lstStyle/>
          <a:p>
            <a:pPr algn="ctr"/>
            <a:r>
              <a:rPr lang="zh-TW" altLang="en-US" sz="2400" b="1" cap="none" spc="50" dirty="0">
                <a:ln w="9525" cmpd="sng">
                  <a:solidFill>
                    <a:schemeClr val="accent2"/>
                  </a:solidFill>
                  <a:prstDash val="solid"/>
                </a:ln>
                <a:solidFill>
                  <a:schemeClr val="accent2"/>
                </a:solidFill>
                <a:effectLst>
                  <a:glow rad="38100">
                    <a:schemeClr val="accent1">
                      <a:alpha val="40000"/>
                    </a:schemeClr>
                  </a:glow>
                </a:effectLst>
              </a:rPr>
              <a:t>體能活動</a:t>
            </a:r>
          </a:p>
        </p:txBody>
      </p:sp>
      <p:sp>
        <p:nvSpPr>
          <p:cNvPr id="18" name="矩形 17">
            <a:extLst>
              <a:ext uri="{FF2B5EF4-FFF2-40B4-BE49-F238E27FC236}">
                <a16:creationId xmlns:a16="http://schemas.microsoft.com/office/drawing/2014/main" id="{FBB1C8F3-76C8-3554-A119-A117BEB19C08}"/>
              </a:ext>
            </a:extLst>
          </p:cNvPr>
          <p:cNvSpPr/>
          <p:nvPr/>
        </p:nvSpPr>
        <p:spPr>
          <a:xfrm>
            <a:off x="5568900" y="2571749"/>
            <a:ext cx="1441420" cy="461665"/>
          </a:xfrm>
          <a:prstGeom prst="rect">
            <a:avLst/>
          </a:prstGeom>
          <a:noFill/>
        </p:spPr>
        <p:txBody>
          <a:bodyPr wrap="none" lIns="91440" tIns="45720" rIns="91440" bIns="45720">
            <a:spAutoFit/>
          </a:bodyPr>
          <a:lstStyle/>
          <a:p>
            <a:pPr algn="ctr"/>
            <a:r>
              <a:rPr lang="zh-TW" altLang="en-US" sz="2400" b="1" cap="none" spc="50" dirty="0">
                <a:ln w="9525" cmpd="sng">
                  <a:solidFill>
                    <a:schemeClr val="accent2"/>
                  </a:solidFill>
                  <a:prstDash val="solid"/>
                </a:ln>
                <a:solidFill>
                  <a:schemeClr val="accent2"/>
                </a:solidFill>
                <a:effectLst>
                  <a:glow rad="38100">
                    <a:schemeClr val="accent1">
                      <a:alpha val="40000"/>
                    </a:schemeClr>
                  </a:glow>
                </a:effectLst>
              </a:rPr>
              <a:t>精神健康</a:t>
            </a:r>
          </a:p>
        </p:txBody>
      </p:sp>
      <p:sp>
        <p:nvSpPr>
          <p:cNvPr id="21" name="Google Shape;1127;p41">
            <a:extLst>
              <a:ext uri="{FF2B5EF4-FFF2-40B4-BE49-F238E27FC236}">
                <a16:creationId xmlns:a16="http://schemas.microsoft.com/office/drawing/2014/main" id="{F4FD9A5B-DD86-8451-9F6F-8F10DB6DE416}"/>
              </a:ext>
            </a:extLst>
          </p:cNvPr>
          <p:cNvSpPr txBox="1">
            <a:spLocks/>
          </p:cNvSpPr>
          <p:nvPr/>
        </p:nvSpPr>
        <p:spPr>
          <a:xfrm>
            <a:off x="4613825" y="3310889"/>
            <a:ext cx="1135811" cy="812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Poppins ExtraBold"/>
              <a:buNone/>
              <a:defRPr sz="2400" b="0" i="0" u="none" strike="noStrike" cap="none">
                <a:solidFill>
                  <a:srgbClr val="FFFFFF"/>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9pPr>
          </a:lstStyle>
          <a:p>
            <a:r>
              <a:rPr lang="en" sz="5000" dirty="0">
                <a:solidFill>
                  <a:schemeClr val="accent2"/>
                </a:solidFill>
                <a:latin typeface="Poppins SemiBold"/>
                <a:ea typeface="Poppins SemiBold"/>
                <a:cs typeface="Poppins SemiBold"/>
                <a:sym typeface="Poppins SemiBold"/>
              </a:rPr>
              <a:t>04</a:t>
            </a:r>
          </a:p>
        </p:txBody>
      </p:sp>
      <p:sp>
        <p:nvSpPr>
          <p:cNvPr id="22" name="矩形 21">
            <a:extLst>
              <a:ext uri="{FF2B5EF4-FFF2-40B4-BE49-F238E27FC236}">
                <a16:creationId xmlns:a16="http://schemas.microsoft.com/office/drawing/2014/main" id="{D67D8662-78DB-575E-3257-230DB15E0787}"/>
              </a:ext>
            </a:extLst>
          </p:cNvPr>
          <p:cNvSpPr/>
          <p:nvPr/>
        </p:nvSpPr>
        <p:spPr>
          <a:xfrm>
            <a:off x="5610725" y="3480357"/>
            <a:ext cx="1441420" cy="461665"/>
          </a:xfrm>
          <a:prstGeom prst="rect">
            <a:avLst/>
          </a:prstGeom>
          <a:noFill/>
        </p:spPr>
        <p:txBody>
          <a:bodyPr wrap="none" lIns="91440" tIns="45720" rIns="91440" bIns="45720">
            <a:spAutoFit/>
          </a:bodyPr>
          <a:lstStyle/>
          <a:p>
            <a:pPr algn="ctr"/>
            <a:r>
              <a:rPr lang="zh-TW" altLang="en-US" sz="2400" b="1" cap="none" spc="50" dirty="0">
                <a:ln w="9525" cmpd="sng">
                  <a:solidFill>
                    <a:schemeClr val="accent2"/>
                  </a:solidFill>
                  <a:prstDash val="solid"/>
                </a:ln>
                <a:solidFill>
                  <a:schemeClr val="accent2"/>
                </a:solidFill>
                <a:effectLst>
                  <a:glow rad="38100">
                    <a:schemeClr val="accent1">
                      <a:alpha val="40000"/>
                    </a:schemeClr>
                  </a:glow>
                </a:effectLst>
              </a:rPr>
              <a:t>社交健康</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94">
          <a:extLst>
            <a:ext uri="{FF2B5EF4-FFF2-40B4-BE49-F238E27FC236}">
              <a16:creationId xmlns:a16="http://schemas.microsoft.com/office/drawing/2014/main" id="{299C8C46-4AFD-75BA-8729-E609D6DDB515}"/>
            </a:ext>
          </a:extLst>
        </p:cNvPr>
        <p:cNvGrpSpPr/>
        <p:nvPr/>
      </p:nvGrpSpPr>
      <p:grpSpPr>
        <a:xfrm>
          <a:off x="0" y="0"/>
          <a:ext cx="0" cy="0"/>
          <a:chOff x="0" y="0"/>
          <a:chExt cx="0" cy="0"/>
        </a:xfrm>
      </p:grpSpPr>
      <p:sp>
        <p:nvSpPr>
          <p:cNvPr id="2" name="Google Shape;1126;p41">
            <a:extLst>
              <a:ext uri="{FF2B5EF4-FFF2-40B4-BE49-F238E27FC236}">
                <a16:creationId xmlns:a16="http://schemas.microsoft.com/office/drawing/2014/main" id="{356E2DE9-CA86-3FBC-126C-0043AB2E32AD}"/>
              </a:ext>
            </a:extLst>
          </p:cNvPr>
          <p:cNvSpPr txBox="1">
            <a:spLocks/>
          </p:cNvSpPr>
          <p:nvPr/>
        </p:nvSpPr>
        <p:spPr>
          <a:xfrm>
            <a:off x="6442364" y="155480"/>
            <a:ext cx="1144189" cy="74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600"/>
              <a:buFont typeface="Poppins ExtraBold"/>
              <a:buNone/>
              <a:defRPr sz="1600" b="0" i="0" u="none" strike="noStrike" cap="none">
                <a:solidFill>
                  <a:schemeClr val="accent2"/>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2pPr>
            <a:lvl3pPr marR="0" lvl="2"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3pPr>
            <a:lvl4pPr marR="0" lvl="3"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4pPr>
            <a:lvl5pPr marR="0" lvl="4"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5pPr>
            <a:lvl6pPr marR="0" lvl="5"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6pPr>
            <a:lvl7pPr marR="0" lvl="6"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7pPr>
            <a:lvl8pPr marR="0" lvl="7"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8pPr>
            <a:lvl9pPr marR="0" lvl="8"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9pPr>
          </a:lstStyle>
          <a:p>
            <a:r>
              <a:rPr lang="en" sz="5000" dirty="0">
                <a:solidFill>
                  <a:schemeClr val="bg1"/>
                </a:solidFill>
                <a:latin typeface="Poppins SemiBold"/>
                <a:ea typeface="Poppins SemiBold"/>
                <a:cs typeface="Poppins SemiBold"/>
                <a:sym typeface="Poppins SemiBold"/>
              </a:rPr>
              <a:t>0004</a:t>
            </a:r>
          </a:p>
        </p:txBody>
      </p:sp>
      <p:sp>
        <p:nvSpPr>
          <p:cNvPr id="3" name="矩形 2">
            <a:extLst>
              <a:ext uri="{FF2B5EF4-FFF2-40B4-BE49-F238E27FC236}">
                <a16:creationId xmlns:a16="http://schemas.microsoft.com/office/drawing/2014/main" id="{CCC47857-9985-AA1E-E5D2-A344CE2B00D2}"/>
              </a:ext>
            </a:extLst>
          </p:cNvPr>
          <p:cNvSpPr/>
          <p:nvPr/>
        </p:nvSpPr>
        <p:spPr>
          <a:xfrm>
            <a:off x="7544733" y="212059"/>
            <a:ext cx="1441420" cy="461665"/>
          </a:xfrm>
          <a:prstGeom prst="rect">
            <a:avLst/>
          </a:prstGeom>
          <a:noFill/>
        </p:spPr>
        <p:txBody>
          <a:bodyPr wrap="none" lIns="91440" tIns="45720" rIns="91440" bIns="45720">
            <a:spAutoFit/>
          </a:bodyPr>
          <a:lstStyle/>
          <a:p>
            <a:pPr algn="ctr"/>
            <a:r>
              <a:rPr lang="zh-TW" altLang="en-US" sz="2400" b="1" spc="50" dirty="0">
                <a:ln w="9525" cmpd="sng">
                  <a:solidFill>
                    <a:schemeClr val="accent2"/>
                  </a:solidFill>
                  <a:prstDash val="solid"/>
                </a:ln>
                <a:solidFill>
                  <a:schemeClr val="bg1"/>
                </a:solidFill>
                <a:effectLst>
                  <a:glow rad="38100">
                    <a:schemeClr val="accent1">
                      <a:alpha val="40000"/>
                    </a:schemeClr>
                  </a:glow>
                </a:effectLst>
              </a:rPr>
              <a:t>社交健康</a:t>
            </a:r>
            <a:endParaRPr lang="zh-TW" altLang="en-US" sz="2400" b="1" cap="none" spc="50" dirty="0">
              <a:ln w="9525" cmpd="sng">
                <a:solidFill>
                  <a:schemeClr val="accent2"/>
                </a:solidFill>
                <a:prstDash val="solid"/>
              </a:ln>
              <a:solidFill>
                <a:schemeClr val="bg1"/>
              </a:solidFill>
              <a:effectLst>
                <a:glow rad="38100">
                  <a:schemeClr val="accent1">
                    <a:alpha val="40000"/>
                  </a:schemeClr>
                </a:glow>
              </a:effectLst>
            </a:endParaRPr>
          </a:p>
        </p:txBody>
      </p:sp>
      <p:sp>
        <p:nvSpPr>
          <p:cNvPr id="21" name="矩形 20">
            <a:extLst>
              <a:ext uri="{FF2B5EF4-FFF2-40B4-BE49-F238E27FC236}">
                <a16:creationId xmlns:a16="http://schemas.microsoft.com/office/drawing/2014/main" id="{E4A81199-AD86-962C-C9C5-0C2008BF5807}"/>
              </a:ext>
            </a:extLst>
          </p:cNvPr>
          <p:cNvSpPr/>
          <p:nvPr/>
        </p:nvSpPr>
        <p:spPr>
          <a:xfrm>
            <a:off x="448530" y="0"/>
            <a:ext cx="3012363" cy="461665"/>
          </a:xfrm>
          <a:prstGeom prst="rect">
            <a:avLst/>
          </a:prstGeom>
          <a:noFill/>
        </p:spPr>
        <p:txBody>
          <a:bodyPr wrap="none" lIns="91440" tIns="45720" rIns="91440" bIns="45720">
            <a:spAutoFit/>
          </a:bodyPr>
          <a:lstStyle/>
          <a:p>
            <a:pPr algn="ctr"/>
            <a:r>
              <a:rPr lang="zh-TW" altLang="en-US" sz="2400" b="1" cap="none" spc="50" dirty="0">
                <a:ln w="9525" cmpd="sng">
                  <a:solidFill>
                    <a:schemeClr val="accent2">
                      <a:lumMod val="50000"/>
                    </a:schemeClr>
                  </a:solidFill>
                  <a:prstDash val="solid"/>
                </a:ln>
                <a:solidFill>
                  <a:schemeClr val="bg1"/>
                </a:solidFill>
                <a:effectLst>
                  <a:glow rad="38100">
                    <a:schemeClr val="accent1">
                      <a:alpha val="40000"/>
                    </a:schemeClr>
                  </a:glow>
                </a:effectLst>
              </a:rPr>
              <a:t>師友同行、成長小組</a:t>
            </a:r>
          </a:p>
        </p:txBody>
      </p:sp>
      <p:sp>
        <p:nvSpPr>
          <p:cNvPr id="22" name="Google Shape;1226;p46">
            <a:extLst>
              <a:ext uri="{FF2B5EF4-FFF2-40B4-BE49-F238E27FC236}">
                <a16:creationId xmlns:a16="http://schemas.microsoft.com/office/drawing/2014/main" id="{B1EF39BF-6856-E5EE-037B-62118A5A5845}"/>
              </a:ext>
            </a:extLst>
          </p:cNvPr>
          <p:cNvSpPr txBox="1">
            <a:spLocks noGrp="1"/>
          </p:cNvSpPr>
          <p:nvPr>
            <p:ph type="subTitle" idx="1"/>
          </p:nvPr>
        </p:nvSpPr>
        <p:spPr>
          <a:xfrm>
            <a:off x="268188" y="442891"/>
            <a:ext cx="5994067" cy="1109988"/>
          </a:xfrm>
          <a:prstGeom prst="rect">
            <a:avLst/>
          </a:prstGeom>
        </p:spPr>
        <p:txBody>
          <a:bodyPr spcFirstLastPara="1" wrap="square" lIns="91425" tIns="91425" rIns="91425" bIns="91425" anchor="t" anchorCtr="0">
            <a:noAutofit/>
          </a:bodyPr>
          <a:lstStyle/>
          <a:p>
            <a:pPr marL="0" lvl="0" indent="0" algn="just">
              <a:spcAft>
                <a:spcPts val="1600"/>
              </a:spcAft>
              <a:buClr>
                <a:schemeClr val="dk1"/>
              </a:buClr>
              <a:buSzPts val="1100"/>
            </a:pPr>
            <a:r>
              <a:rPr lang="zh-TW" altLang="en-US" sz="1600" dirty="0">
                <a:solidFill>
                  <a:schemeClr val="tx1">
                    <a:lumMod val="75000"/>
                    <a:lumOff val="25000"/>
                  </a:schemeClr>
                </a:solidFill>
              </a:rPr>
              <a:t>要學習相處，必須有實際練習的機會。學校與不同區內不同教會合作，推行大規模的友師計劃，每</a:t>
            </a:r>
            <a:r>
              <a:rPr lang="zh-TW" altLang="en-US" sz="1600">
                <a:solidFill>
                  <a:schemeClr val="tx1">
                    <a:lumMod val="75000"/>
                    <a:lumOff val="25000"/>
                  </a:schemeClr>
                </a:solidFill>
              </a:rPr>
              <a:t>周六舉行</a:t>
            </a:r>
            <a:r>
              <a:rPr lang="zh-TW" altLang="en-US" sz="1600" dirty="0">
                <a:solidFill>
                  <a:schemeClr val="tx1">
                    <a:lumMod val="75000"/>
                    <a:lumOff val="25000"/>
                  </a:schemeClr>
                </a:solidFill>
              </a:rPr>
              <a:t>興趣班及成長小組，學生在小組中學習相處、處理衝突及在群體中承擔。是很實在的社交訓練。</a:t>
            </a:r>
            <a:endParaRPr lang="en-US" altLang="zh-TW" sz="1600" dirty="0">
              <a:solidFill>
                <a:schemeClr val="tx1">
                  <a:lumMod val="75000"/>
                  <a:lumOff val="25000"/>
                </a:schemeClr>
              </a:solidFill>
            </a:endParaRPr>
          </a:p>
        </p:txBody>
      </p:sp>
      <p:pic>
        <p:nvPicPr>
          <p:cNvPr id="5" name="圖片 4">
            <a:extLst>
              <a:ext uri="{FF2B5EF4-FFF2-40B4-BE49-F238E27FC236}">
                <a16:creationId xmlns:a16="http://schemas.microsoft.com/office/drawing/2014/main" id="{E3E1694A-691C-F324-A8E9-64CD4751AE6E}"/>
              </a:ext>
            </a:extLst>
          </p:cNvPr>
          <p:cNvPicPr>
            <a:picLocks noChangeAspect="1"/>
          </p:cNvPicPr>
          <p:nvPr/>
        </p:nvPicPr>
        <p:blipFill>
          <a:blip r:embed="rId3"/>
          <a:stretch>
            <a:fillRect/>
          </a:stretch>
        </p:blipFill>
        <p:spPr>
          <a:xfrm>
            <a:off x="6175634" y="2840182"/>
            <a:ext cx="2810519" cy="2147838"/>
          </a:xfrm>
          <a:prstGeom prst="rect">
            <a:avLst/>
          </a:prstGeom>
        </p:spPr>
      </p:pic>
      <p:pic>
        <p:nvPicPr>
          <p:cNvPr id="6" name="圖片 5">
            <a:extLst>
              <a:ext uri="{FF2B5EF4-FFF2-40B4-BE49-F238E27FC236}">
                <a16:creationId xmlns:a16="http://schemas.microsoft.com/office/drawing/2014/main" id="{B5AFEEA1-9385-FD3A-653E-BAC7CD665423}"/>
              </a:ext>
            </a:extLst>
          </p:cNvPr>
          <p:cNvPicPr>
            <a:picLocks noChangeAspect="1"/>
          </p:cNvPicPr>
          <p:nvPr/>
        </p:nvPicPr>
        <p:blipFill>
          <a:blip r:embed="rId4"/>
          <a:stretch>
            <a:fillRect/>
          </a:stretch>
        </p:blipFill>
        <p:spPr>
          <a:xfrm>
            <a:off x="3125046" y="2842537"/>
            <a:ext cx="2893907" cy="2145483"/>
          </a:xfrm>
          <a:prstGeom prst="rect">
            <a:avLst/>
          </a:prstGeom>
        </p:spPr>
      </p:pic>
      <p:pic>
        <p:nvPicPr>
          <p:cNvPr id="7" name="圖片 6">
            <a:extLst>
              <a:ext uri="{FF2B5EF4-FFF2-40B4-BE49-F238E27FC236}">
                <a16:creationId xmlns:a16="http://schemas.microsoft.com/office/drawing/2014/main" id="{CBC4ACB7-8876-1AD5-0486-AFBC33F7F72C}"/>
              </a:ext>
            </a:extLst>
          </p:cNvPr>
          <p:cNvPicPr>
            <a:picLocks noChangeAspect="1"/>
          </p:cNvPicPr>
          <p:nvPr/>
        </p:nvPicPr>
        <p:blipFill>
          <a:blip r:embed="rId5"/>
          <a:stretch>
            <a:fillRect/>
          </a:stretch>
        </p:blipFill>
        <p:spPr>
          <a:xfrm>
            <a:off x="94365" y="2840182"/>
            <a:ext cx="2810519" cy="2112558"/>
          </a:xfrm>
          <a:prstGeom prst="rect">
            <a:avLst/>
          </a:prstGeom>
        </p:spPr>
      </p:pic>
    </p:spTree>
    <p:extLst>
      <p:ext uri="{BB962C8B-B14F-4D97-AF65-F5344CB8AC3E}">
        <p14:creationId xmlns:p14="http://schemas.microsoft.com/office/powerpoint/2010/main" val="4221356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6" name="Google Shape;1226;p46"/>
          <p:cNvSpPr txBox="1">
            <a:spLocks noGrp="1"/>
          </p:cNvSpPr>
          <p:nvPr>
            <p:ph type="subTitle" idx="1"/>
          </p:nvPr>
        </p:nvSpPr>
        <p:spPr>
          <a:xfrm>
            <a:off x="450346" y="895880"/>
            <a:ext cx="2845747" cy="3724612"/>
          </a:xfrm>
          <a:prstGeom prst="rect">
            <a:avLst/>
          </a:prstGeom>
        </p:spPr>
        <p:txBody>
          <a:bodyPr spcFirstLastPara="1" wrap="square" lIns="91425" tIns="91425" rIns="91425" bIns="91425" anchor="t" anchorCtr="0">
            <a:noAutofit/>
          </a:bodyPr>
          <a:lstStyle/>
          <a:p>
            <a:pPr marL="0" lvl="0" indent="0" algn="just">
              <a:spcAft>
                <a:spcPts val="1600"/>
              </a:spcAft>
              <a:buClr>
                <a:schemeClr val="dk1"/>
              </a:buClr>
              <a:buSzPts val="1100"/>
            </a:pPr>
            <a:r>
              <a:rPr lang="zh-TW" altLang="en-US" dirty="0"/>
              <a:t>學校提供學生午膳蒸飯服務，為學生提供午膳供應商飯盒以外的健康選擇，讓學生得以品嚐家人準備的營養餐點。</a:t>
            </a:r>
          </a:p>
          <a:p>
            <a:pPr marL="0" lvl="0" indent="0" algn="just">
              <a:spcAft>
                <a:spcPts val="1600"/>
              </a:spcAft>
              <a:buClr>
                <a:schemeClr val="dk1"/>
              </a:buClr>
              <a:buSzPts val="1100"/>
            </a:pPr>
            <a:r>
              <a:rPr lang="zh-TW" altLang="en-US" dirty="0"/>
              <a:t>每日上課期間，學生自行將飯盒放入大雪櫃妥善保鮮，學校工友將於午膳前一節課統一進行蒸製。待學生午休時段便能即時享用熱騰騰的家常餐點，兼具溫暖與營養。（本服務相關設施由環境及自然保育基金資助購置。）</a:t>
            </a:r>
            <a:endParaRPr dirty="0"/>
          </a:p>
        </p:txBody>
      </p:sp>
      <p:sp>
        <p:nvSpPr>
          <p:cNvPr id="2" name="矩形 1">
            <a:extLst>
              <a:ext uri="{FF2B5EF4-FFF2-40B4-BE49-F238E27FC236}">
                <a16:creationId xmlns:a16="http://schemas.microsoft.com/office/drawing/2014/main" id="{B7764D79-34FF-8850-B4F7-D84F69814CC4}"/>
              </a:ext>
            </a:extLst>
          </p:cNvPr>
          <p:cNvSpPr/>
          <p:nvPr/>
        </p:nvSpPr>
        <p:spPr>
          <a:xfrm>
            <a:off x="339669" y="348229"/>
            <a:ext cx="1441420" cy="461665"/>
          </a:xfrm>
          <a:prstGeom prst="rect">
            <a:avLst/>
          </a:prstGeom>
          <a:noFill/>
        </p:spPr>
        <p:txBody>
          <a:bodyPr wrap="none" lIns="91440" tIns="45720" rIns="91440" bIns="45720">
            <a:spAutoFit/>
          </a:bodyPr>
          <a:lstStyle/>
          <a:p>
            <a:pPr algn="ctr"/>
            <a:r>
              <a:rPr lang="zh-TW" altLang="en-US" sz="2400" b="1" cap="none" spc="50" dirty="0">
                <a:ln w="9525" cmpd="sng">
                  <a:solidFill>
                    <a:schemeClr val="bg1"/>
                  </a:solidFill>
                  <a:prstDash val="solid"/>
                </a:ln>
                <a:solidFill>
                  <a:schemeClr val="bg1"/>
                </a:solidFill>
                <a:effectLst>
                  <a:glow rad="38100">
                    <a:schemeClr val="accent1">
                      <a:alpha val="40000"/>
                    </a:schemeClr>
                  </a:glow>
                </a:effectLst>
              </a:rPr>
              <a:t>蒸飯服務</a:t>
            </a:r>
          </a:p>
        </p:txBody>
      </p:sp>
      <p:pic>
        <p:nvPicPr>
          <p:cNvPr id="5" name="圖片 4">
            <a:extLst>
              <a:ext uri="{FF2B5EF4-FFF2-40B4-BE49-F238E27FC236}">
                <a16:creationId xmlns:a16="http://schemas.microsoft.com/office/drawing/2014/main" id="{38C9003D-00B0-D93E-EDE0-A8AC8180CAAF}"/>
              </a:ext>
            </a:extLst>
          </p:cNvPr>
          <p:cNvPicPr>
            <a:picLocks noChangeAspect="1"/>
          </p:cNvPicPr>
          <p:nvPr/>
        </p:nvPicPr>
        <p:blipFill>
          <a:blip r:embed="rId3"/>
          <a:stretch>
            <a:fillRect/>
          </a:stretch>
        </p:blipFill>
        <p:spPr>
          <a:xfrm>
            <a:off x="6425645" y="809894"/>
            <a:ext cx="1906521" cy="4044326"/>
          </a:xfrm>
          <a:prstGeom prst="rect">
            <a:avLst/>
          </a:prstGeom>
        </p:spPr>
      </p:pic>
      <p:pic>
        <p:nvPicPr>
          <p:cNvPr id="6" name="圖片 5">
            <a:extLst>
              <a:ext uri="{FF2B5EF4-FFF2-40B4-BE49-F238E27FC236}">
                <a16:creationId xmlns:a16="http://schemas.microsoft.com/office/drawing/2014/main" id="{9E6851F4-F062-6A34-28F7-C094BAF8ED05}"/>
              </a:ext>
            </a:extLst>
          </p:cNvPr>
          <p:cNvPicPr>
            <a:picLocks noChangeAspect="1"/>
          </p:cNvPicPr>
          <p:nvPr/>
        </p:nvPicPr>
        <p:blipFill>
          <a:blip r:embed="rId4"/>
          <a:srcRect l="8367" b="2947"/>
          <a:stretch>
            <a:fillRect/>
          </a:stretch>
        </p:blipFill>
        <p:spPr>
          <a:xfrm>
            <a:off x="4030332" y="809894"/>
            <a:ext cx="2084861" cy="4025276"/>
          </a:xfrm>
          <a:prstGeom prst="rect">
            <a:avLst/>
          </a:prstGeom>
        </p:spPr>
      </p:pic>
      <p:sp>
        <p:nvSpPr>
          <p:cNvPr id="3" name="Google Shape;1126;p41">
            <a:extLst>
              <a:ext uri="{FF2B5EF4-FFF2-40B4-BE49-F238E27FC236}">
                <a16:creationId xmlns:a16="http://schemas.microsoft.com/office/drawing/2014/main" id="{999F3A65-E6DE-39D8-FFCC-A9D9E3189FF8}"/>
              </a:ext>
            </a:extLst>
          </p:cNvPr>
          <p:cNvSpPr txBox="1">
            <a:spLocks noGrp="1"/>
          </p:cNvSpPr>
          <p:nvPr>
            <p:ph type="title"/>
          </p:nvPr>
        </p:nvSpPr>
        <p:spPr>
          <a:xfrm>
            <a:off x="6589653" y="155480"/>
            <a:ext cx="996900" cy="74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000">
                <a:solidFill>
                  <a:schemeClr val="accent2"/>
                </a:solidFill>
                <a:latin typeface="Poppins SemiBold"/>
                <a:ea typeface="Poppins SemiBold"/>
                <a:cs typeface="Poppins SemiBold"/>
                <a:sym typeface="Poppins SemiBold"/>
              </a:rPr>
              <a:t>01</a:t>
            </a:r>
            <a:endParaRPr sz="5000">
              <a:solidFill>
                <a:schemeClr val="accent2"/>
              </a:solidFill>
              <a:latin typeface="Poppins SemiBold"/>
              <a:ea typeface="Poppins SemiBold"/>
              <a:cs typeface="Poppins SemiBold"/>
              <a:sym typeface="Poppins SemiBold"/>
            </a:endParaRPr>
          </a:p>
        </p:txBody>
      </p:sp>
      <p:sp>
        <p:nvSpPr>
          <p:cNvPr id="4" name="矩形 3">
            <a:extLst>
              <a:ext uri="{FF2B5EF4-FFF2-40B4-BE49-F238E27FC236}">
                <a16:creationId xmlns:a16="http://schemas.microsoft.com/office/drawing/2014/main" id="{E993DE3E-160A-A563-FA9B-0AEA13B2F447}"/>
              </a:ext>
            </a:extLst>
          </p:cNvPr>
          <p:cNvSpPr/>
          <p:nvPr/>
        </p:nvSpPr>
        <p:spPr>
          <a:xfrm>
            <a:off x="7544728" y="212059"/>
            <a:ext cx="1441420" cy="461665"/>
          </a:xfrm>
          <a:prstGeom prst="rect">
            <a:avLst/>
          </a:prstGeom>
          <a:noFill/>
        </p:spPr>
        <p:txBody>
          <a:bodyPr wrap="none" lIns="91440" tIns="45720" rIns="91440" bIns="45720">
            <a:spAutoFit/>
          </a:bodyPr>
          <a:lstStyle/>
          <a:p>
            <a:pPr algn="ctr"/>
            <a:r>
              <a:rPr lang="zh-TW" altLang="en-US" sz="2400" b="1" cap="none" spc="50" dirty="0">
                <a:ln w="9525" cmpd="sng">
                  <a:solidFill>
                    <a:schemeClr val="accent2"/>
                  </a:solidFill>
                  <a:prstDash val="solid"/>
                </a:ln>
                <a:solidFill>
                  <a:schemeClr val="accent2"/>
                </a:solidFill>
                <a:effectLst>
                  <a:glow rad="38100">
                    <a:schemeClr val="accent1">
                      <a:alpha val="40000"/>
                    </a:schemeClr>
                  </a:glow>
                </a:effectLst>
              </a:rPr>
              <a:t>健康飲食</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FBAEF99-2BFB-AA4E-044D-ADCCC1B848AE}"/>
              </a:ext>
            </a:extLst>
          </p:cNvPr>
          <p:cNvSpPr/>
          <p:nvPr/>
        </p:nvSpPr>
        <p:spPr>
          <a:xfrm>
            <a:off x="680390" y="639174"/>
            <a:ext cx="2343910" cy="461665"/>
          </a:xfrm>
          <a:prstGeom prst="rect">
            <a:avLst/>
          </a:prstGeom>
          <a:noFill/>
        </p:spPr>
        <p:txBody>
          <a:bodyPr wrap="none" lIns="91440" tIns="45720" rIns="91440" bIns="45720">
            <a:spAutoFit/>
          </a:bodyPr>
          <a:lstStyle/>
          <a:p>
            <a:pPr algn="ctr"/>
            <a:r>
              <a:rPr lang="zh-TW" altLang="en-US" sz="2400" b="1" spc="50" dirty="0">
                <a:ln w="9525" cmpd="sng">
                  <a:solidFill>
                    <a:schemeClr val="bg1"/>
                  </a:solidFill>
                  <a:prstDash val="solid"/>
                </a:ln>
                <a:solidFill>
                  <a:schemeClr val="bg1"/>
                </a:solidFill>
                <a:effectLst>
                  <a:glow rad="38100">
                    <a:schemeClr val="accent1">
                      <a:alpha val="40000"/>
                    </a:schemeClr>
                  </a:glow>
                </a:effectLst>
              </a:rPr>
              <a:t>水果日 </a:t>
            </a:r>
            <a:r>
              <a:rPr lang="en-US" altLang="zh-TW" sz="2400" b="1" spc="50" dirty="0">
                <a:ln w="9525" cmpd="sng">
                  <a:solidFill>
                    <a:schemeClr val="bg1"/>
                  </a:solidFill>
                  <a:prstDash val="solid"/>
                </a:ln>
                <a:solidFill>
                  <a:schemeClr val="bg1"/>
                </a:solidFill>
                <a:effectLst>
                  <a:glow rad="38100">
                    <a:schemeClr val="accent1">
                      <a:alpha val="40000"/>
                    </a:schemeClr>
                  </a:glow>
                </a:effectLst>
              </a:rPr>
              <a:t>/ </a:t>
            </a:r>
            <a:r>
              <a:rPr lang="zh-TW" altLang="en-US" sz="2400" b="1" spc="50" dirty="0">
                <a:ln w="9525" cmpd="sng">
                  <a:solidFill>
                    <a:schemeClr val="bg1"/>
                  </a:solidFill>
                  <a:prstDash val="solid"/>
                </a:ln>
                <a:solidFill>
                  <a:schemeClr val="bg1"/>
                </a:solidFill>
                <a:effectLst>
                  <a:glow rad="38100">
                    <a:schemeClr val="accent1">
                      <a:alpha val="40000"/>
                    </a:schemeClr>
                  </a:glow>
                </a:effectLst>
              </a:rPr>
              <a:t>水果周</a:t>
            </a:r>
            <a:endParaRPr lang="zh-TW" altLang="en-US" sz="2400" b="1" cap="none" spc="50" dirty="0">
              <a:ln w="9525" cmpd="sng">
                <a:solidFill>
                  <a:schemeClr val="bg1"/>
                </a:solidFill>
                <a:prstDash val="solid"/>
              </a:ln>
              <a:solidFill>
                <a:schemeClr val="bg1"/>
              </a:solidFill>
              <a:effectLst>
                <a:glow rad="38100">
                  <a:schemeClr val="accent1">
                    <a:alpha val="40000"/>
                  </a:schemeClr>
                </a:glow>
              </a:effectLst>
            </a:endParaRPr>
          </a:p>
        </p:txBody>
      </p:sp>
      <p:sp>
        <p:nvSpPr>
          <p:cNvPr id="5" name="Google Shape;1226;p46">
            <a:extLst>
              <a:ext uri="{FF2B5EF4-FFF2-40B4-BE49-F238E27FC236}">
                <a16:creationId xmlns:a16="http://schemas.microsoft.com/office/drawing/2014/main" id="{C41626D2-0AEA-31EE-D0E6-C0CA1F32394C}"/>
              </a:ext>
            </a:extLst>
          </p:cNvPr>
          <p:cNvSpPr txBox="1">
            <a:spLocks noGrp="1"/>
          </p:cNvSpPr>
          <p:nvPr>
            <p:ph type="subTitle" idx="1"/>
          </p:nvPr>
        </p:nvSpPr>
        <p:spPr>
          <a:xfrm>
            <a:off x="591147" y="1100839"/>
            <a:ext cx="2720089" cy="3724612"/>
          </a:xfrm>
          <a:prstGeom prst="rect">
            <a:avLst/>
          </a:prstGeom>
        </p:spPr>
        <p:txBody>
          <a:bodyPr spcFirstLastPara="1" wrap="square" lIns="91425" tIns="91425" rIns="91425" bIns="91425" anchor="t" anchorCtr="0">
            <a:noAutofit/>
          </a:bodyPr>
          <a:lstStyle/>
          <a:p>
            <a:pPr marL="0" lvl="0" indent="0" algn="just">
              <a:spcAft>
                <a:spcPts val="1600"/>
              </a:spcAft>
              <a:buClr>
                <a:schemeClr val="dk1"/>
              </a:buClr>
              <a:buSzPts val="1100"/>
            </a:pPr>
            <a:r>
              <a:rPr lang="zh-TW" altLang="en-US"/>
              <a:t>善用衞生</a:t>
            </a:r>
            <a:r>
              <a:rPr lang="zh-TW" altLang="en-US" dirty="0"/>
              <a:t>署的資源，每年均舉行水果日的活動</a:t>
            </a:r>
            <a:r>
              <a:rPr lang="en-US" altLang="zh-TW" dirty="0"/>
              <a:t>(</a:t>
            </a:r>
            <a:r>
              <a:rPr lang="zh-TW" altLang="en-US" dirty="0"/>
              <a:t>此外，午膳亦會定期派水果。</a:t>
            </a:r>
            <a:r>
              <a:rPr lang="en-US" altLang="zh-TW" dirty="0"/>
              <a:t>)</a:t>
            </a:r>
            <a:endParaRPr lang="zh-TW" altLang="en-US" dirty="0"/>
          </a:p>
          <a:p>
            <a:pPr marL="0" lvl="0" indent="0" algn="just">
              <a:spcAft>
                <a:spcPts val="1600"/>
              </a:spcAft>
              <a:buClr>
                <a:schemeClr val="dk1"/>
              </a:buClr>
              <a:buSzPts val="1100"/>
            </a:pPr>
            <a:r>
              <a:rPr lang="zh-TW" altLang="en-US" dirty="0"/>
              <a:t>水果日期間，除了為同學提供更美味的飯後水果外，更會由同學自行籌辦以水果美食為主題的特色活動，亦會透過班主任節教育更多水果健康的知識。</a:t>
            </a:r>
            <a:endParaRPr dirty="0"/>
          </a:p>
        </p:txBody>
      </p:sp>
      <p:pic>
        <p:nvPicPr>
          <p:cNvPr id="6" name="圖片 5">
            <a:extLst>
              <a:ext uri="{FF2B5EF4-FFF2-40B4-BE49-F238E27FC236}">
                <a16:creationId xmlns:a16="http://schemas.microsoft.com/office/drawing/2014/main" id="{29C49043-CE0E-3990-12C3-41EACCB1E9CA}"/>
              </a:ext>
            </a:extLst>
          </p:cNvPr>
          <p:cNvPicPr>
            <a:picLocks noChangeAspect="1"/>
          </p:cNvPicPr>
          <p:nvPr/>
        </p:nvPicPr>
        <p:blipFill>
          <a:blip r:embed="rId2"/>
          <a:stretch>
            <a:fillRect/>
          </a:stretch>
        </p:blipFill>
        <p:spPr>
          <a:xfrm>
            <a:off x="4374912" y="1074862"/>
            <a:ext cx="4088698" cy="3163518"/>
          </a:xfrm>
          <a:prstGeom prst="rect">
            <a:avLst/>
          </a:prstGeom>
        </p:spPr>
      </p:pic>
      <p:sp>
        <p:nvSpPr>
          <p:cNvPr id="2" name="Google Shape;1126;p41">
            <a:extLst>
              <a:ext uri="{FF2B5EF4-FFF2-40B4-BE49-F238E27FC236}">
                <a16:creationId xmlns:a16="http://schemas.microsoft.com/office/drawing/2014/main" id="{FD70DEB8-C721-EEC3-AB08-634F63BB1926}"/>
              </a:ext>
            </a:extLst>
          </p:cNvPr>
          <p:cNvSpPr txBox="1">
            <a:spLocks noGrp="1"/>
          </p:cNvSpPr>
          <p:nvPr>
            <p:ph type="title"/>
          </p:nvPr>
        </p:nvSpPr>
        <p:spPr>
          <a:xfrm>
            <a:off x="6589653" y="155480"/>
            <a:ext cx="996900" cy="74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000">
                <a:solidFill>
                  <a:schemeClr val="accent2"/>
                </a:solidFill>
                <a:latin typeface="Poppins SemiBold"/>
                <a:ea typeface="Poppins SemiBold"/>
                <a:cs typeface="Poppins SemiBold"/>
                <a:sym typeface="Poppins SemiBold"/>
              </a:rPr>
              <a:t>01</a:t>
            </a:r>
            <a:endParaRPr sz="5000">
              <a:solidFill>
                <a:schemeClr val="accent2"/>
              </a:solidFill>
              <a:latin typeface="Poppins SemiBold"/>
              <a:ea typeface="Poppins SemiBold"/>
              <a:cs typeface="Poppins SemiBold"/>
              <a:sym typeface="Poppins SemiBold"/>
            </a:endParaRPr>
          </a:p>
        </p:txBody>
      </p:sp>
      <p:sp>
        <p:nvSpPr>
          <p:cNvPr id="3" name="矩形 2">
            <a:extLst>
              <a:ext uri="{FF2B5EF4-FFF2-40B4-BE49-F238E27FC236}">
                <a16:creationId xmlns:a16="http://schemas.microsoft.com/office/drawing/2014/main" id="{CEC0DB78-1983-88C1-3C4F-798982C814BF}"/>
              </a:ext>
            </a:extLst>
          </p:cNvPr>
          <p:cNvSpPr/>
          <p:nvPr/>
        </p:nvSpPr>
        <p:spPr>
          <a:xfrm>
            <a:off x="7544728" y="212059"/>
            <a:ext cx="1441420" cy="461665"/>
          </a:xfrm>
          <a:prstGeom prst="rect">
            <a:avLst/>
          </a:prstGeom>
          <a:noFill/>
        </p:spPr>
        <p:txBody>
          <a:bodyPr wrap="none" lIns="91440" tIns="45720" rIns="91440" bIns="45720">
            <a:spAutoFit/>
          </a:bodyPr>
          <a:lstStyle/>
          <a:p>
            <a:pPr algn="ctr"/>
            <a:r>
              <a:rPr lang="zh-TW" altLang="en-US" sz="2400" b="1" cap="none" spc="50" dirty="0">
                <a:ln w="9525" cmpd="sng">
                  <a:solidFill>
                    <a:schemeClr val="accent2"/>
                  </a:solidFill>
                  <a:prstDash val="solid"/>
                </a:ln>
                <a:solidFill>
                  <a:schemeClr val="accent2"/>
                </a:solidFill>
                <a:effectLst>
                  <a:glow rad="38100">
                    <a:schemeClr val="accent1">
                      <a:alpha val="40000"/>
                    </a:schemeClr>
                  </a:glow>
                </a:effectLst>
              </a:rPr>
              <a:t>健康飲食</a:t>
            </a:r>
          </a:p>
        </p:txBody>
      </p:sp>
    </p:spTree>
    <p:extLst>
      <p:ext uri="{BB962C8B-B14F-4D97-AF65-F5344CB8AC3E}">
        <p14:creationId xmlns:p14="http://schemas.microsoft.com/office/powerpoint/2010/main" val="2346072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BBCE0-4EF3-7623-8993-04FB3FC1384D}"/>
            </a:ext>
          </a:extLst>
        </p:cNvPr>
        <p:cNvGrpSpPr/>
        <p:nvPr/>
      </p:nvGrpSpPr>
      <p:grpSpPr>
        <a:xfrm>
          <a:off x="0" y="0"/>
          <a:ext cx="0" cy="0"/>
          <a:chOff x="0" y="0"/>
          <a:chExt cx="0" cy="0"/>
        </a:xfrm>
      </p:grpSpPr>
      <p:sp>
        <p:nvSpPr>
          <p:cNvPr id="4" name="矩形 3">
            <a:extLst>
              <a:ext uri="{FF2B5EF4-FFF2-40B4-BE49-F238E27FC236}">
                <a16:creationId xmlns:a16="http://schemas.microsoft.com/office/drawing/2014/main" id="{A53D3AF3-D2B1-41A2-D1BC-57F5D38D5F89}"/>
              </a:ext>
            </a:extLst>
          </p:cNvPr>
          <p:cNvSpPr/>
          <p:nvPr/>
        </p:nvSpPr>
        <p:spPr>
          <a:xfrm>
            <a:off x="591147" y="639174"/>
            <a:ext cx="2698175" cy="461665"/>
          </a:xfrm>
          <a:prstGeom prst="rect">
            <a:avLst/>
          </a:prstGeom>
          <a:noFill/>
        </p:spPr>
        <p:txBody>
          <a:bodyPr wrap="none" lIns="91440" tIns="45720" rIns="91440" bIns="45720">
            <a:spAutoFit/>
          </a:bodyPr>
          <a:lstStyle/>
          <a:p>
            <a:pPr algn="ctr"/>
            <a:r>
              <a:rPr lang="zh-TW" altLang="en-US" sz="2400" b="1" spc="50" dirty="0">
                <a:ln w="9525" cmpd="sng">
                  <a:solidFill>
                    <a:schemeClr val="bg1"/>
                  </a:solidFill>
                  <a:prstDash val="solid"/>
                </a:ln>
                <a:solidFill>
                  <a:schemeClr val="bg1"/>
                </a:solidFill>
                <a:effectLst>
                  <a:glow rad="38100">
                    <a:schemeClr val="accent1">
                      <a:alpha val="40000"/>
                    </a:schemeClr>
                  </a:glow>
                </a:effectLst>
              </a:rPr>
              <a:t>班主任一起吃早餐</a:t>
            </a:r>
            <a:endParaRPr lang="zh-TW" altLang="en-US" sz="2400" b="1" cap="none" spc="50" dirty="0">
              <a:ln w="9525" cmpd="sng">
                <a:solidFill>
                  <a:schemeClr val="bg1"/>
                </a:solidFill>
                <a:prstDash val="solid"/>
              </a:ln>
              <a:solidFill>
                <a:schemeClr val="bg1"/>
              </a:solidFill>
              <a:effectLst>
                <a:glow rad="38100">
                  <a:schemeClr val="accent1">
                    <a:alpha val="40000"/>
                  </a:schemeClr>
                </a:glow>
              </a:effectLst>
            </a:endParaRPr>
          </a:p>
        </p:txBody>
      </p:sp>
      <p:sp>
        <p:nvSpPr>
          <p:cNvPr id="5" name="Google Shape;1226;p46">
            <a:extLst>
              <a:ext uri="{FF2B5EF4-FFF2-40B4-BE49-F238E27FC236}">
                <a16:creationId xmlns:a16="http://schemas.microsoft.com/office/drawing/2014/main" id="{3DDE1834-59A5-9407-9B08-27D59476E128}"/>
              </a:ext>
            </a:extLst>
          </p:cNvPr>
          <p:cNvSpPr txBox="1">
            <a:spLocks noGrp="1"/>
          </p:cNvSpPr>
          <p:nvPr>
            <p:ph type="subTitle" idx="1"/>
          </p:nvPr>
        </p:nvSpPr>
        <p:spPr>
          <a:xfrm>
            <a:off x="591147" y="1100839"/>
            <a:ext cx="2720089" cy="3724612"/>
          </a:xfrm>
          <a:prstGeom prst="rect">
            <a:avLst/>
          </a:prstGeom>
        </p:spPr>
        <p:txBody>
          <a:bodyPr spcFirstLastPara="1" wrap="square" lIns="91425" tIns="91425" rIns="91425" bIns="91425" anchor="t" anchorCtr="0">
            <a:noAutofit/>
          </a:bodyPr>
          <a:lstStyle/>
          <a:p>
            <a:pPr marL="0" lvl="0" indent="0" algn="just">
              <a:spcAft>
                <a:spcPts val="1600"/>
              </a:spcAft>
              <a:buClr>
                <a:schemeClr val="dk1"/>
              </a:buClr>
              <a:buSzPts val="1100"/>
            </a:pPr>
            <a:r>
              <a:rPr lang="zh-TW" altLang="en-US" dirty="0"/>
              <a:t>根據衞生署學童健康檢查的問卷結果，本校學生有吃早餐的習慣比全港為低。因此老師預備了與同學一起吃早餐的活動。</a:t>
            </a:r>
            <a:endParaRPr lang="en-US" altLang="zh-TW" dirty="0"/>
          </a:p>
          <a:p>
            <a:pPr marL="0" lvl="0" indent="0" algn="l">
              <a:spcAft>
                <a:spcPts val="1600"/>
              </a:spcAft>
              <a:buClr>
                <a:schemeClr val="dk1"/>
              </a:buClr>
              <a:buSzPts val="1100"/>
            </a:pPr>
            <a:r>
              <a:rPr lang="zh-TW" altLang="en-US" dirty="0"/>
              <a:t>當天同學早起回校，並各自帶早餐回來分享，老師也分享有營養價值的早餐。當日雖然早起，但原來一起吃早餐是一件很快樂的事。</a:t>
            </a:r>
            <a:br>
              <a:rPr lang="en-US" altLang="zh-TW" dirty="0"/>
            </a:br>
            <a:endParaRPr lang="en-US" altLang="zh-TW" dirty="0"/>
          </a:p>
        </p:txBody>
      </p:sp>
      <p:pic>
        <p:nvPicPr>
          <p:cNvPr id="2" name="圖片 1">
            <a:extLst>
              <a:ext uri="{FF2B5EF4-FFF2-40B4-BE49-F238E27FC236}">
                <a16:creationId xmlns:a16="http://schemas.microsoft.com/office/drawing/2014/main" id="{1EA5B43D-2264-50B7-D082-65BCCF7A3B63}"/>
              </a:ext>
            </a:extLst>
          </p:cNvPr>
          <p:cNvPicPr>
            <a:picLocks noChangeAspect="1"/>
          </p:cNvPicPr>
          <p:nvPr/>
        </p:nvPicPr>
        <p:blipFill>
          <a:blip r:embed="rId2"/>
          <a:stretch>
            <a:fillRect/>
          </a:stretch>
        </p:blipFill>
        <p:spPr>
          <a:xfrm>
            <a:off x="3810445" y="1100839"/>
            <a:ext cx="5164840" cy="3108524"/>
          </a:xfrm>
          <a:prstGeom prst="rect">
            <a:avLst/>
          </a:prstGeom>
        </p:spPr>
      </p:pic>
      <p:sp>
        <p:nvSpPr>
          <p:cNvPr id="3" name="Google Shape;1126;p41">
            <a:extLst>
              <a:ext uri="{FF2B5EF4-FFF2-40B4-BE49-F238E27FC236}">
                <a16:creationId xmlns:a16="http://schemas.microsoft.com/office/drawing/2014/main" id="{29523463-E523-E6FA-2096-B6AB390FDDBC}"/>
              </a:ext>
            </a:extLst>
          </p:cNvPr>
          <p:cNvSpPr txBox="1">
            <a:spLocks noGrp="1"/>
          </p:cNvSpPr>
          <p:nvPr>
            <p:ph type="title"/>
          </p:nvPr>
        </p:nvSpPr>
        <p:spPr>
          <a:xfrm>
            <a:off x="6589653" y="155480"/>
            <a:ext cx="996900" cy="74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000">
                <a:solidFill>
                  <a:schemeClr val="accent2"/>
                </a:solidFill>
                <a:latin typeface="Poppins SemiBold"/>
                <a:ea typeface="Poppins SemiBold"/>
                <a:cs typeface="Poppins SemiBold"/>
                <a:sym typeface="Poppins SemiBold"/>
              </a:rPr>
              <a:t>01</a:t>
            </a:r>
            <a:endParaRPr sz="5000">
              <a:solidFill>
                <a:schemeClr val="accent2"/>
              </a:solidFill>
              <a:latin typeface="Poppins SemiBold"/>
              <a:ea typeface="Poppins SemiBold"/>
              <a:cs typeface="Poppins SemiBold"/>
              <a:sym typeface="Poppins SemiBold"/>
            </a:endParaRPr>
          </a:p>
        </p:txBody>
      </p:sp>
      <p:sp>
        <p:nvSpPr>
          <p:cNvPr id="6" name="矩形 5">
            <a:extLst>
              <a:ext uri="{FF2B5EF4-FFF2-40B4-BE49-F238E27FC236}">
                <a16:creationId xmlns:a16="http://schemas.microsoft.com/office/drawing/2014/main" id="{AED745B4-37DA-0F4E-B414-E96CB5D26F88}"/>
              </a:ext>
            </a:extLst>
          </p:cNvPr>
          <p:cNvSpPr/>
          <p:nvPr/>
        </p:nvSpPr>
        <p:spPr>
          <a:xfrm>
            <a:off x="7544728" y="212059"/>
            <a:ext cx="1441420" cy="461665"/>
          </a:xfrm>
          <a:prstGeom prst="rect">
            <a:avLst/>
          </a:prstGeom>
          <a:noFill/>
        </p:spPr>
        <p:txBody>
          <a:bodyPr wrap="none" lIns="91440" tIns="45720" rIns="91440" bIns="45720">
            <a:spAutoFit/>
          </a:bodyPr>
          <a:lstStyle/>
          <a:p>
            <a:pPr algn="ctr"/>
            <a:r>
              <a:rPr lang="zh-TW" altLang="en-US" sz="2400" b="1" cap="none" spc="50" dirty="0">
                <a:ln w="9525" cmpd="sng">
                  <a:solidFill>
                    <a:schemeClr val="accent2"/>
                  </a:solidFill>
                  <a:prstDash val="solid"/>
                </a:ln>
                <a:solidFill>
                  <a:schemeClr val="accent2"/>
                </a:solidFill>
                <a:effectLst>
                  <a:glow rad="38100">
                    <a:schemeClr val="accent1">
                      <a:alpha val="40000"/>
                    </a:schemeClr>
                  </a:glow>
                </a:effectLst>
              </a:rPr>
              <a:t>健康飲食</a:t>
            </a:r>
          </a:p>
        </p:txBody>
      </p:sp>
    </p:spTree>
    <p:extLst>
      <p:ext uri="{BB962C8B-B14F-4D97-AF65-F5344CB8AC3E}">
        <p14:creationId xmlns:p14="http://schemas.microsoft.com/office/powerpoint/2010/main" val="664695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2" name="Google Shape;1126;p41">
            <a:extLst>
              <a:ext uri="{FF2B5EF4-FFF2-40B4-BE49-F238E27FC236}">
                <a16:creationId xmlns:a16="http://schemas.microsoft.com/office/drawing/2014/main" id="{6F7A3451-8F60-2B9C-A6D4-E9A0FF92FC2C}"/>
              </a:ext>
            </a:extLst>
          </p:cNvPr>
          <p:cNvSpPr txBox="1">
            <a:spLocks/>
          </p:cNvSpPr>
          <p:nvPr/>
        </p:nvSpPr>
        <p:spPr>
          <a:xfrm>
            <a:off x="6589653" y="155480"/>
            <a:ext cx="996900" cy="74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600"/>
              <a:buFont typeface="Poppins ExtraBold"/>
              <a:buNone/>
              <a:defRPr sz="1600" b="0" i="0" u="none" strike="noStrike" cap="none">
                <a:solidFill>
                  <a:schemeClr val="accent2"/>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2pPr>
            <a:lvl3pPr marR="0" lvl="2"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3pPr>
            <a:lvl4pPr marR="0" lvl="3"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4pPr>
            <a:lvl5pPr marR="0" lvl="4"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5pPr>
            <a:lvl6pPr marR="0" lvl="5"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6pPr>
            <a:lvl7pPr marR="0" lvl="6"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7pPr>
            <a:lvl8pPr marR="0" lvl="7"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8pPr>
            <a:lvl9pPr marR="0" lvl="8"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9pPr>
          </a:lstStyle>
          <a:p>
            <a:r>
              <a:rPr lang="en" sz="5000" dirty="0">
                <a:latin typeface="Poppins SemiBold"/>
                <a:ea typeface="Poppins SemiBold"/>
                <a:cs typeface="Poppins SemiBold"/>
                <a:sym typeface="Poppins SemiBold"/>
              </a:rPr>
              <a:t>02</a:t>
            </a:r>
          </a:p>
        </p:txBody>
      </p:sp>
      <p:sp>
        <p:nvSpPr>
          <p:cNvPr id="3" name="矩形 2">
            <a:extLst>
              <a:ext uri="{FF2B5EF4-FFF2-40B4-BE49-F238E27FC236}">
                <a16:creationId xmlns:a16="http://schemas.microsoft.com/office/drawing/2014/main" id="{5D05DD2A-0249-E00E-616C-C620470F2FDF}"/>
              </a:ext>
            </a:extLst>
          </p:cNvPr>
          <p:cNvSpPr/>
          <p:nvPr/>
        </p:nvSpPr>
        <p:spPr>
          <a:xfrm>
            <a:off x="7544730" y="212059"/>
            <a:ext cx="1441420" cy="461665"/>
          </a:xfrm>
          <a:prstGeom prst="rect">
            <a:avLst/>
          </a:prstGeom>
          <a:noFill/>
        </p:spPr>
        <p:txBody>
          <a:bodyPr wrap="none" lIns="91440" tIns="45720" rIns="91440" bIns="45720">
            <a:spAutoFit/>
          </a:bodyPr>
          <a:lstStyle/>
          <a:p>
            <a:pPr algn="ctr"/>
            <a:r>
              <a:rPr lang="zh-TW" altLang="en-US" sz="2400" b="1" spc="50" dirty="0">
                <a:ln w="9525" cmpd="sng">
                  <a:solidFill>
                    <a:schemeClr val="accent2"/>
                  </a:solidFill>
                  <a:prstDash val="solid"/>
                </a:ln>
                <a:solidFill>
                  <a:schemeClr val="accent2"/>
                </a:solidFill>
                <a:effectLst>
                  <a:glow rad="38100">
                    <a:schemeClr val="accent1">
                      <a:alpha val="40000"/>
                    </a:schemeClr>
                  </a:glow>
                </a:effectLst>
              </a:rPr>
              <a:t>體能活動</a:t>
            </a:r>
            <a:endParaRPr lang="zh-TW" altLang="en-US" sz="2400" b="1" cap="none" spc="50" dirty="0">
              <a:ln w="9525" cmpd="sng">
                <a:solidFill>
                  <a:schemeClr val="accent2"/>
                </a:solidFill>
                <a:prstDash val="solid"/>
              </a:ln>
              <a:solidFill>
                <a:schemeClr val="accent2"/>
              </a:solidFill>
              <a:effectLst>
                <a:glow rad="38100">
                  <a:schemeClr val="accent1">
                    <a:alpha val="40000"/>
                  </a:schemeClr>
                </a:glow>
              </a:effectLst>
            </a:endParaRPr>
          </a:p>
        </p:txBody>
      </p:sp>
      <p:pic>
        <p:nvPicPr>
          <p:cNvPr id="1026" name="Picture 2" descr="可能是 8 人和文字的圖像">
            <a:extLst>
              <a:ext uri="{FF2B5EF4-FFF2-40B4-BE49-F238E27FC236}">
                <a16:creationId xmlns:a16="http://schemas.microsoft.com/office/drawing/2014/main" id="{7E36ACA0-038F-CAC6-AFD1-1B9A612D08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52459"/>
            <a:ext cx="4121727" cy="3091295"/>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a:extLst>
              <a:ext uri="{FF2B5EF4-FFF2-40B4-BE49-F238E27FC236}">
                <a16:creationId xmlns:a16="http://schemas.microsoft.com/office/drawing/2014/main" id="{33F83B6F-AE25-1A30-0022-686DB0E7CF69}"/>
              </a:ext>
            </a:extLst>
          </p:cNvPr>
          <p:cNvSpPr/>
          <p:nvPr/>
        </p:nvSpPr>
        <p:spPr>
          <a:xfrm>
            <a:off x="300878" y="639174"/>
            <a:ext cx="3640740" cy="461665"/>
          </a:xfrm>
          <a:prstGeom prst="rect">
            <a:avLst/>
          </a:prstGeom>
          <a:noFill/>
        </p:spPr>
        <p:txBody>
          <a:bodyPr wrap="none" lIns="91440" tIns="45720" rIns="91440" bIns="45720">
            <a:spAutoFit/>
          </a:bodyPr>
          <a:lstStyle/>
          <a:p>
            <a:pPr algn="ctr"/>
            <a:r>
              <a:rPr lang="zh-TW" altLang="en-US" sz="2400" b="1" spc="50" dirty="0">
                <a:ln w="9525" cmpd="sng">
                  <a:solidFill>
                    <a:schemeClr val="accent2"/>
                  </a:solidFill>
                  <a:prstDash val="solid"/>
                </a:ln>
                <a:solidFill>
                  <a:schemeClr val="accent2"/>
                </a:solidFill>
                <a:effectLst>
                  <a:glow rad="38100">
                    <a:schemeClr val="accent1">
                      <a:alpha val="40000"/>
                    </a:schemeClr>
                  </a:glow>
                </a:effectLst>
              </a:rPr>
              <a:t>周末興趣班、運動多樂趣</a:t>
            </a:r>
            <a:endParaRPr lang="zh-TW" altLang="en-US" sz="2400" b="1" cap="none" spc="50" dirty="0">
              <a:ln w="9525" cmpd="sng">
                <a:solidFill>
                  <a:schemeClr val="accent2"/>
                </a:solidFill>
                <a:prstDash val="solid"/>
              </a:ln>
              <a:solidFill>
                <a:schemeClr val="accent2"/>
              </a:solidFill>
              <a:effectLst>
                <a:glow rad="38100">
                  <a:schemeClr val="accent1">
                    <a:alpha val="40000"/>
                  </a:schemeClr>
                </a:glow>
              </a:effectLst>
            </a:endParaRPr>
          </a:p>
        </p:txBody>
      </p:sp>
      <p:sp>
        <p:nvSpPr>
          <p:cNvPr id="15" name="Google Shape;1226;p46">
            <a:extLst>
              <a:ext uri="{FF2B5EF4-FFF2-40B4-BE49-F238E27FC236}">
                <a16:creationId xmlns:a16="http://schemas.microsoft.com/office/drawing/2014/main" id="{AB5E1848-B9CA-4579-4F9E-1ED82994202C}"/>
              </a:ext>
            </a:extLst>
          </p:cNvPr>
          <p:cNvSpPr txBox="1">
            <a:spLocks noGrp="1"/>
          </p:cNvSpPr>
          <p:nvPr>
            <p:ph type="subTitle" idx="1"/>
          </p:nvPr>
        </p:nvSpPr>
        <p:spPr>
          <a:xfrm>
            <a:off x="591147" y="1100839"/>
            <a:ext cx="2720089" cy="3724612"/>
          </a:xfrm>
          <a:prstGeom prst="rect">
            <a:avLst/>
          </a:prstGeom>
        </p:spPr>
        <p:txBody>
          <a:bodyPr spcFirstLastPara="1" wrap="square" lIns="91425" tIns="91425" rIns="91425" bIns="91425" anchor="t" anchorCtr="0">
            <a:noAutofit/>
          </a:bodyPr>
          <a:lstStyle/>
          <a:p>
            <a:pPr marL="0" lvl="0" indent="0" algn="just">
              <a:spcAft>
                <a:spcPts val="1600"/>
              </a:spcAft>
              <a:buClr>
                <a:schemeClr val="dk1"/>
              </a:buClr>
              <a:buSzPts val="1100"/>
            </a:pPr>
            <a:r>
              <a:rPr lang="zh-TW" altLang="en-US" dirty="0"/>
              <a:t>學校首要強調運動的普及性及樂趣性。除了日常的班際、社際比賽、體育堂的不同運動項目體驗外，學校更組織大規模的周末興趣班及成長小組。</a:t>
            </a:r>
            <a:endParaRPr lang="en-US" altLang="zh-TW" dirty="0"/>
          </a:p>
          <a:p>
            <a:pPr marL="0" lvl="0" indent="0" algn="l">
              <a:spcAft>
                <a:spcPts val="1600"/>
              </a:spcAft>
              <a:buClr>
                <a:schemeClr val="dk1"/>
              </a:buClr>
              <a:buSzPts val="1100"/>
            </a:pPr>
            <a:r>
              <a:rPr lang="zh-TW" altLang="en-US" dirty="0"/>
              <a:t>學校與區內不同</a:t>
            </a:r>
            <a:r>
              <a:rPr lang="en-US" altLang="zh-TW" dirty="0"/>
              <a:t>NGO</a:t>
            </a:r>
            <a:r>
              <a:rPr lang="zh-TW" altLang="en-US" dirty="0"/>
              <a:t>合作，為學生配對友師，並在周末舉行興趣班，當中包括視、音、體活動。在友師的陪同下，學生度過一個又一個愉快的周末，並在當中增進了不同的技能。</a:t>
            </a:r>
            <a:br>
              <a:rPr lang="en-US" altLang="zh-TW" dirty="0"/>
            </a:br>
            <a:endParaRPr lang="en-US" altLang="zh-TW"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0">
          <a:extLst>
            <a:ext uri="{FF2B5EF4-FFF2-40B4-BE49-F238E27FC236}">
              <a16:creationId xmlns:a16="http://schemas.microsoft.com/office/drawing/2014/main" id="{E1FDDC62-44CA-1FFE-9191-34CBE6F5E912}"/>
            </a:ext>
          </a:extLst>
        </p:cNvPr>
        <p:cNvGrpSpPr/>
        <p:nvPr/>
      </p:nvGrpSpPr>
      <p:grpSpPr>
        <a:xfrm>
          <a:off x="0" y="0"/>
          <a:ext cx="0" cy="0"/>
          <a:chOff x="0" y="0"/>
          <a:chExt cx="0" cy="0"/>
        </a:xfrm>
      </p:grpSpPr>
      <p:sp>
        <p:nvSpPr>
          <p:cNvPr id="2" name="Google Shape;1126;p41">
            <a:extLst>
              <a:ext uri="{FF2B5EF4-FFF2-40B4-BE49-F238E27FC236}">
                <a16:creationId xmlns:a16="http://schemas.microsoft.com/office/drawing/2014/main" id="{1B68254F-AEDD-B023-ECB1-BB9E9DD367A2}"/>
              </a:ext>
            </a:extLst>
          </p:cNvPr>
          <p:cNvSpPr txBox="1">
            <a:spLocks/>
          </p:cNvSpPr>
          <p:nvPr/>
        </p:nvSpPr>
        <p:spPr>
          <a:xfrm>
            <a:off x="6589653" y="155480"/>
            <a:ext cx="996900" cy="74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600"/>
              <a:buFont typeface="Poppins ExtraBold"/>
              <a:buNone/>
              <a:defRPr sz="1600" b="0" i="0" u="none" strike="noStrike" cap="none">
                <a:solidFill>
                  <a:schemeClr val="accent2"/>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2pPr>
            <a:lvl3pPr marR="0" lvl="2"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3pPr>
            <a:lvl4pPr marR="0" lvl="3"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4pPr>
            <a:lvl5pPr marR="0" lvl="4"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5pPr>
            <a:lvl6pPr marR="0" lvl="5"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6pPr>
            <a:lvl7pPr marR="0" lvl="6"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7pPr>
            <a:lvl8pPr marR="0" lvl="7"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8pPr>
            <a:lvl9pPr marR="0" lvl="8"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9pPr>
          </a:lstStyle>
          <a:p>
            <a:r>
              <a:rPr lang="en" sz="5000" dirty="0">
                <a:latin typeface="Poppins SemiBold"/>
                <a:ea typeface="Poppins SemiBold"/>
                <a:cs typeface="Poppins SemiBold"/>
                <a:sym typeface="Poppins SemiBold"/>
              </a:rPr>
              <a:t>02</a:t>
            </a:r>
          </a:p>
        </p:txBody>
      </p:sp>
      <p:sp>
        <p:nvSpPr>
          <p:cNvPr id="3" name="矩形 2">
            <a:extLst>
              <a:ext uri="{FF2B5EF4-FFF2-40B4-BE49-F238E27FC236}">
                <a16:creationId xmlns:a16="http://schemas.microsoft.com/office/drawing/2014/main" id="{49AE8E2F-65D3-42B7-61E0-7862938C08C4}"/>
              </a:ext>
            </a:extLst>
          </p:cNvPr>
          <p:cNvSpPr/>
          <p:nvPr/>
        </p:nvSpPr>
        <p:spPr>
          <a:xfrm>
            <a:off x="7544730" y="212059"/>
            <a:ext cx="1441420" cy="461665"/>
          </a:xfrm>
          <a:prstGeom prst="rect">
            <a:avLst/>
          </a:prstGeom>
          <a:noFill/>
        </p:spPr>
        <p:txBody>
          <a:bodyPr wrap="none" lIns="91440" tIns="45720" rIns="91440" bIns="45720">
            <a:spAutoFit/>
          </a:bodyPr>
          <a:lstStyle/>
          <a:p>
            <a:pPr algn="ctr"/>
            <a:r>
              <a:rPr lang="zh-TW" altLang="en-US" sz="2400" b="1" spc="50" dirty="0">
                <a:ln w="9525" cmpd="sng">
                  <a:solidFill>
                    <a:schemeClr val="accent2"/>
                  </a:solidFill>
                  <a:prstDash val="solid"/>
                </a:ln>
                <a:solidFill>
                  <a:schemeClr val="accent2"/>
                </a:solidFill>
                <a:effectLst>
                  <a:glow rad="38100">
                    <a:schemeClr val="accent1">
                      <a:alpha val="40000"/>
                    </a:schemeClr>
                  </a:glow>
                </a:effectLst>
              </a:rPr>
              <a:t>體能活動</a:t>
            </a:r>
            <a:endParaRPr lang="zh-TW" altLang="en-US" sz="2400" b="1" cap="none" spc="50" dirty="0">
              <a:ln w="9525" cmpd="sng">
                <a:solidFill>
                  <a:schemeClr val="accent2"/>
                </a:solidFill>
                <a:prstDash val="solid"/>
              </a:ln>
              <a:solidFill>
                <a:schemeClr val="accent2"/>
              </a:solidFill>
              <a:effectLst>
                <a:glow rad="38100">
                  <a:schemeClr val="accent1">
                    <a:alpha val="40000"/>
                  </a:schemeClr>
                </a:glow>
              </a:effectLst>
            </a:endParaRPr>
          </a:p>
        </p:txBody>
      </p:sp>
      <p:sp>
        <p:nvSpPr>
          <p:cNvPr id="14" name="矩形 13">
            <a:extLst>
              <a:ext uri="{FF2B5EF4-FFF2-40B4-BE49-F238E27FC236}">
                <a16:creationId xmlns:a16="http://schemas.microsoft.com/office/drawing/2014/main" id="{085E1F73-10A7-AA73-3EF3-D6A1D40D39DC}"/>
              </a:ext>
            </a:extLst>
          </p:cNvPr>
          <p:cNvSpPr/>
          <p:nvPr/>
        </p:nvSpPr>
        <p:spPr>
          <a:xfrm>
            <a:off x="591147" y="665047"/>
            <a:ext cx="3012363" cy="461665"/>
          </a:xfrm>
          <a:prstGeom prst="rect">
            <a:avLst/>
          </a:prstGeom>
          <a:noFill/>
        </p:spPr>
        <p:txBody>
          <a:bodyPr wrap="none" lIns="91440" tIns="45720" rIns="91440" bIns="45720">
            <a:spAutoFit/>
          </a:bodyPr>
          <a:lstStyle/>
          <a:p>
            <a:pPr algn="ctr"/>
            <a:r>
              <a:rPr lang="zh-TW" altLang="en-US" sz="2400" b="1" spc="50" dirty="0">
                <a:ln w="9525" cmpd="sng">
                  <a:solidFill>
                    <a:schemeClr val="accent2"/>
                  </a:solidFill>
                  <a:prstDash val="solid"/>
                </a:ln>
                <a:solidFill>
                  <a:schemeClr val="accent2"/>
                </a:solidFill>
                <a:effectLst>
                  <a:glow rad="38100">
                    <a:schemeClr val="accent1">
                      <a:alpha val="40000"/>
                    </a:schemeClr>
                  </a:glow>
                </a:effectLst>
              </a:rPr>
              <a:t>結合科技、數字運動</a:t>
            </a:r>
            <a:endParaRPr lang="zh-TW" altLang="en-US" sz="2400" b="1" cap="none" spc="50" dirty="0">
              <a:ln w="9525" cmpd="sng">
                <a:solidFill>
                  <a:schemeClr val="accent2"/>
                </a:solidFill>
                <a:prstDash val="solid"/>
              </a:ln>
              <a:solidFill>
                <a:schemeClr val="accent2"/>
              </a:solidFill>
              <a:effectLst>
                <a:glow rad="38100">
                  <a:schemeClr val="accent1">
                    <a:alpha val="40000"/>
                  </a:schemeClr>
                </a:glow>
              </a:effectLst>
            </a:endParaRPr>
          </a:p>
        </p:txBody>
      </p:sp>
      <p:sp>
        <p:nvSpPr>
          <p:cNvPr id="15" name="Google Shape;1226;p46">
            <a:extLst>
              <a:ext uri="{FF2B5EF4-FFF2-40B4-BE49-F238E27FC236}">
                <a16:creationId xmlns:a16="http://schemas.microsoft.com/office/drawing/2014/main" id="{E3D3552A-8BF1-E958-4E26-96D562BAF0D8}"/>
              </a:ext>
            </a:extLst>
          </p:cNvPr>
          <p:cNvSpPr txBox="1">
            <a:spLocks noGrp="1"/>
          </p:cNvSpPr>
          <p:nvPr>
            <p:ph type="subTitle" idx="1"/>
          </p:nvPr>
        </p:nvSpPr>
        <p:spPr>
          <a:xfrm>
            <a:off x="591147" y="1100839"/>
            <a:ext cx="2955617" cy="3724612"/>
          </a:xfrm>
          <a:prstGeom prst="rect">
            <a:avLst/>
          </a:prstGeom>
        </p:spPr>
        <p:txBody>
          <a:bodyPr spcFirstLastPara="1" wrap="square" lIns="91425" tIns="91425" rIns="91425" bIns="91425" anchor="t" anchorCtr="0">
            <a:noAutofit/>
          </a:bodyPr>
          <a:lstStyle/>
          <a:p>
            <a:pPr marL="0" lvl="0" indent="0" algn="just">
              <a:spcAft>
                <a:spcPts val="1600"/>
              </a:spcAft>
              <a:buClr>
                <a:schemeClr val="dk1"/>
              </a:buClr>
              <a:buSzPts val="1100"/>
            </a:pPr>
            <a:r>
              <a:rPr lang="zh-TW" altLang="en-US" dirty="0"/>
              <a:t>學校每年均會舉辦小學聯校數字運動會，是體育與科技融合的特色活動 </a:t>
            </a:r>
            <a:r>
              <a:rPr lang="en-US" altLang="zh-TW" dirty="0"/>
              <a:t>—— </a:t>
            </a:r>
            <a:r>
              <a:rPr lang="zh-TW" altLang="en-US" dirty="0"/>
              <a:t>不僅讓更多同學參與運動，更將科技元素深度嵌入賽事，例如智能跳繩賽透過藍牙設備實時同步次數至電子榜單。</a:t>
            </a:r>
            <a:endParaRPr lang="en-US" altLang="zh-TW" dirty="0"/>
          </a:p>
          <a:p>
            <a:pPr marL="0" lvl="0" indent="0" algn="just">
              <a:spcAft>
                <a:spcPts val="1600"/>
              </a:spcAft>
              <a:buClr>
                <a:schemeClr val="dk1"/>
              </a:buClr>
              <a:buSzPts val="1100"/>
            </a:pPr>
            <a:r>
              <a:rPr lang="zh-TW" altLang="en-US" dirty="0"/>
              <a:t>現場另設體感互動區，以科技模擬田徑項目等，更讓原本對運動較冷淡的學生，因趣味科技元素主動參與，讓賽事成為跨校交流與智慧體育推廣的平台。</a:t>
            </a:r>
            <a:endParaRPr lang="en-US" altLang="zh-TW" dirty="0"/>
          </a:p>
          <a:p>
            <a:pPr marL="0" lvl="0" indent="0" algn="just">
              <a:spcAft>
                <a:spcPts val="1600"/>
              </a:spcAft>
              <a:buClr>
                <a:schemeClr val="dk1"/>
              </a:buClr>
              <a:buSzPts val="1100"/>
            </a:pPr>
            <a:br>
              <a:rPr lang="en-US" altLang="zh-TW" dirty="0"/>
            </a:br>
            <a:endParaRPr lang="en-US" altLang="zh-TW" dirty="0"/>
          </a:p>
        </p:txBody>
      </p:sp>
      <p:pic>
        <p:nvPicPr>
          <p:cNvPr id="4" name="圖片 3">
            <a:extLst>
              <a:ext uri="{FF2B5EF4-FFF2-40B4-BE49-F238E27FC236}">
                <a16:creationId xmlns:a16="http://schemas.microsoft.com/office/drawing/2014/main" id="{03B87C0C-01EA-BAFE-40DE-CDF5347E6302}"/>
              </a:ext>
            </a:extLst>
          </p:cNvPr>
          <p:cNvPicPr>
            <a:picLocks noChangeAspect="1"/>
          </p:cNvPicPr>
          <p:nvPr/>
        </p:nvPicPr>
        <p:blipFill>
          <a:blip r:embed="rId3"/>
          <a:stretch>
            <a:fillRect/>
          </a:stretch>
        </p:blipFill>
        <p:spPr>
          <a:xfrm>
            <a:off x="4184072" y="1100839"/>
            <a:ext cx="4612149" cy="3010325"/>
          </a:xfrm>
          <a:prstGeom prst="rect">
            <a:avLst/>
          </a:prstGeom>
        </p:spPr>
      </p:pic>
    </p:spTree>
    <p:extLst>
      <p:ext uri="{BB962C8B-B14F-4D97-AF65-F5344CB8AC3E}">
        <p14:creationId xmlns:p14="http://schemas.microsoft.com/office/powerpoint/2010/main" val="2506990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0">
          <a:extLst>
            <a:ext uri="{FF2B5EF4-FFF2-40B4-BE49-F238E27FC236}">
              <a16:creationId xmlns:a16="http://schemas.microsoft.com/office/drawing/2014/main" id="{8B3E8BB5-0A33-1084-364B-D91901178715}"/>
            </a:ext>
          </a:extLst>
        </p:cNvPr>
        <p:cNvGrpSpPr/>
        <p:nvPr/>
      </p:nvGrpSpPr>
      <p:grpSpPr>
        <a:xfrm>
          <a:off x="0" y="0"/>
          <a:ext cx="0" cy="0"/>
          <a:chOff x="0" y="0"/>
          <a:chExt cx="0" cy="0"/>
        </a:xfrm>
      </p:grpSpPr>
      <p:sp>
        <p:nvSpPr>
          <p:cNvPr id="2" name="Google Shape;1126;p41">
            <a:extLst>
              <a:ext uri="{FF2B5EF4-FFF2-40B4-BE49-F238E27FC236}">
                <a16:creationId xmlns:a16="http://schemas.microsoft.com/office/drawing/2014/main" id="{2005A077-2088-3E3E-50DA-BF56BE7A1F03}"/>
              </a:ext>
            </a:extLst>
          </p:cNvPr>
          <p:cNvSpPr txBox="1">
            <a:spLocks/>
          </p:cNvSpPr>
          <p:nvPr/>
        </p:nvSpPr>
        <p:spPr>
          <a:xfrm>
            <a:off x="6589653" y="155480"/>
            <a:ext cx="996900" cy="74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600"/>
              <a:buFont typeface="Poppins ExtraBold"/>
              <a:buNone/>
              <a:defRPr sz="1600" b="0" i="0" u="none" strike="noStrike" cap="none">
                <a:solidFill>
                  <a:schemeClr val="accent2"/>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2pPr>
            <a:lvl3pPr marR="0" lvl="2"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3pPr>
            <a:lvl4pPr marR="0" lvl="3"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4pPr>
            <a:lvl5pPr marR="0" lvl="4"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5pPr>
            <a:lvl6pPr marR="0" lvl="5"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6pPr>
            <a:lvl7pPr marR="0" lvl="6"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7pPr>
            <a:lvl8pPr marR="0" lvl="7"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8pPr>
            <a:lvl9pPr marR="0" lvl="8"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9pPr>
          </a:lstStyle>
          <a:p>
            <a:r>
              <a:rPr lang="en" sz="5000" dirty="0">
                <a:latin typeface="Poppins SemiBold"/>
                <a:ea typeface="Poppins SemiBold"/>
                <a:cs typeface="Poppins SemiBold"/>
                <a:sym typeface="Poppins SemiBold"/>
              </a:rPr>
              <a:t>02</a:t>
            </a:r>
          </a:p>
        </p:txBody>
      </p:sp>
      <p:sp>
        <p:nvSpPr>
          <p:cNvPr id="3" name="矩形 2">
            <a:extLst>
              <a:ext uri="{FF2B5EF4-FFF2-40B4-BE49-F238E27FC236}">
                <a16:creationId xmlns:a16="http://schemas.microsoft.com/office/drawing/2014/main" id="{22763D40-92B9-0A6E-0A19-BFDC23A85931}"/>
              </a:ext>
            </a:extLst>
          </p:cNvPr>
          <p:cNvSpPr/>
          <p:nvPr/>
        </p:nvSpPr>
        <p:spPr>
          <a:xfrm>
            <a:off x="7544730" y="212059"/>
            <a:ext cx="1441420" cy="461665"/>
          </a:xfrm>
          <a:prstGeom prst="rect">
            <a:avLst/>
          </a:prstGeom>
          <a:noFill/>
        </p:spPr>
        <p:txBody>
          <a:bodyPr wrap="none" lIns="91440" tIns="45720" rIns="91440" bIns="45720">
            <a:spAutoFit/>
          </a:bodyPr>
          <a:lstStyle/>
          <a:p>
            <a:pPr algn="ctr"/>
            <a:r>
              <a:rPr lang="zh-TW" altLang="en-US" sz="2400" b="1" spc="50" dirty="0">
                <a:ln w="9525" cmpd="sng">
                  <a:solidFill>
                    <a:schemeClr val="accent2"/>
                  </a:solidFill>
                  <a:prstDash val="solid"/>
                </a:ln>
                <a:solidFill>
                  <a:schemeClr val="accent2"/>
                </a:solidFill>
                <a:effectLst>
                  <a:glow rad="38100">
                    <a:schemeClr val="accent1">
                      <a:alpha val="40000"/>
                    </a:schemeClr>
                  </a:glow>
                </a:effectLst>
              </a:rPr>
              <a:t>體能活動</a:t>
            </a:r>
            <a:endParaRPr lang="zh-TW" altLang="en-US" sz="2400" b="1" cap="none" spc="50" dirty="0">
              <a:ln w="9525" cmpd="sng">
                <a:solidFill>
                  <a:schemeClr val="accent2"/>
                </a:solidFill>
                <a:prstDash val="solid"/>
              </a:ln>
              <a:solidFill>
                <a:schemeClr val="accent2"/>
              </a:solidFill>
              <a:effectLst>
                <a:glow rad="38100">
                  <a:schemeClr val="accent1">
                    <a:alpha val="40000"/>
                  </a:schemeClr>
                </a:glow>
              </a:effectLst>
            </a:endParaRPr>
          </a:p>
        </p:txBody>
      </p:sp>
      <p:sp>
        <p:nvSpPr>
          <p:cNvPr id="14" name="矩形 13">
            <a:extLst>
              <a:ext uri="{FF2B5EF4-FFF2-40B4-BE49-F238E27FC236}">
                <a16:creationId xmlns:a16="http://schemas.microsoft.com/office/drawing/2014/main" id="{3DE6614D-82A2-85EA-0E59-E282F65566E0}"/>
              </a:ext>
            </a:extLst>
          </p:cNvPr>
          <p:cNvSpPr/>
          <p:nvPr/>
        </p:nvSpPr>
        <p:spPr>
          <a:xfrm>
            <a:off x="591151" y="665047"/>
            <a:ext cx="3012363" cy="461665"/>
          </a:xfrm>
          <a:prstGeom prst="rect">
            <a:avLst/>
          </a:prstGeom>
          <a:noFill/>
        </p:spPr>
        <p:txBody>
          <a:bodyPr wrap="none" lIns="91440" tIns="45720" rIns="91440" bIns="45720">
            <a:spAutoFit/>
          </a:bodyPr>
          <a:lstStyle/>
          <a:p>
            <a:pPr algn="ctr"/>
            <a:r>
              <a:rPr lang="zh-TW" altLang="en-US" sz="2400" b="1" spc="50" dirty="0">
                <a:ln w="9525" cmpd="sng">
                  <a:solidFill>
                    <a:schemeClr val="accent2"/>
                  </a:solidFill>
                  <a:prstDash val="solid"/>
                </a:ln>
                <a:solidFill>
                  <a:schemeClr val="accent2"/>
                </a:solidFill>
                <a:effectLst>
                  <a:glow rad="38100">
                    <a:schemeClr val="accent1">
                      <a:alpha val="40000"/>
                    </a:schemeClr>
                  </a:glow>
                </a:effectLst>
              </a:rPr>
              <a:t>運動中認識中華文化</a:t>
            </a:r>
            <a:endParaRPr lang="zh-TW" altLang="en-US" sz="2400" b="1" cap="none" spc="50" dirty="0">
              <a:ln w="9525" cmpd="sng">
                <a:solidFill>
                  <a:schemeClr val="accent2"/>
                </a:solidFill>
                <a:prstDash val="solid"/>
              </a:ln>
              <a:solidFill>
                <a:schemeClr val="accent2"/>
              </a:solidFill>
              <a:effectLst>
                <a:glow rad="38100">
                  <a:schemeClr val="accent1">
                    <a:alpha val="40000"/>
                  </a:schemeClr>
                </a:glow>
              </a:effectLst>
            </a:endParaRPr>
          </a:p>
        </p:txBody>
      </p:sp>
      <p:sp>
        <p:nvSpPr>
          <p:cNvPr id="15" name="Google Shape;1226;p46">
            <a:extLst>
              <a:ext uri="{FF2B5EF4-FFF2-40B4-BE49-F238E27FC236}">
                <a16:creationId xmlns:a16="http://schemas.microsoft.com/office/drawing/2014/main" id="{74D70187-3FA1-D667-A758-83323C9FFE35}"/>
              </a:ext>
            </a:extLst>
          </p:cNvPr>
          <p:cNvSpPr txBox="1">
            <a:spLocks noGrp="1"/>
          </p:cNvSpPr>
          <p:nvPr>
            <p:ph type="subTitle" idx="1"/>
          </p:nvPr>
        </p:nvSpPr>
        <p:spPr>
          <a:xfrm>
            <a:off x="591147" y="1100839"/>
            <a:ext cx="2955617" cy="3724612"/>
          </a:xfrm>
          <a:prstGeom prst="rect">
            <a:avLst/>
          </a:prstGeom>
        </p:spPr>
        <p:txBody>
          <a:bodyPr spcFirstLastPara="1" wrap="square" lIns="91425" tIns="91425" rIns="91425" bIns="91425" anchor="t" anchorCtr="0">
            <a:noAutofit/>
          </a:bodyPr>
          <a:lstStyle/>
          <a:p>
            <a:pPr marL="0" lvl="0" indent="0" algn="just">
              <a:spcAft>
                <a:spcPts val="1600"/>
              </a:spcAft>
              <a:buClr>
                <a:schemeClr val="dk1"/>
              </a:buClr>
              <a:buSzPts val="1100"/>
            </a:pPr>
            <a:r>
              <a:rPr lang="zh-TW" altLang="en-US" dirty="0"/>
              <a:t>學校亦會將運動結合中華文化，例如舉辦足踘比賽，透過活動，讓同學更認識中華文化和相關歷史。</a:t>
            </a:r>
            <a:endParaRPr lang="en-US" altLang="zh-TW" dirty="0"/>
          </a:p>
          <a:p>
            <a:pPr marL="0" lvl="0" indent="0" algn="just">
              <a:spcAft>
                <a:spcPts val="1600"/>
              </a:spcAft>
              <a:buClr>
                <a:schemeClr val="dk1"/>
              </a:buClr>
              <a:buSzPts val="1100"/>
            </a:pPr>
            <a:r>
              <a:rPr lang="zh-TW" altLang="en-US" dirty="0"/>
              <a:t>在聯校比賽中，同學不但增進了彼此友誼、學習體育精神；更讓學生嘗試古代踢法，對比現代足球的差異，使賽事成為認識中華傳統體育文化的生動課堂，進一步加深了學生對中華文化的欣賞。</a:t>
            </a:r>
            <a:endParaRPr lang="en-US" altLang="zh-TW" dirty="0"/>
          </a:p>
          <a:p>
            <a:pPr marL="0" lvl="0" indent="0" algn="just">
              <a:spcAft>
                <a:spcPts val="1600"/>
              </a:spcAft>
              <a:buClr>
                <a:schemeClr val="dk1"/>
              </a:buClr>
              <a:buSzPts val="1100"/>
            </a:pPr>
            <a:br>
              <a:rPr lang="en-US" altLang="zh-TW" dirty="0"/>
            </a:br>
            <a:endParaRPr lang="en-US" altLang="zh-TW" dirty="0"/>
          </a:p>
        </p:txBody>
      </p:sp>
      <p:pic>
        <p:nvPicPr>
          <p:cNvPr id="3074" name="Picture 2" descr="可能是足球、足球和顯示的文字是「堅命 KL70014 제조해 XIAOMI XIAOMI13ULTRA|LEICA 13 ULTRA LEICA 2025.10.11 10:33 」的圖像">
            <a:extLst>
              <a:ext uri="{FF2B5EF4-FFF2-40B4-BE49-F238E27FC236}">
                <a16:creationId xmlns:a16="http://schemas.microsoft.com/office/drawing/2014/main" id="{9FAF1924-08D4-E58D-0A01-D489AFCE35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1289" y="1333499"/>
            <a:ext cx="3851564" cy="2888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231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0">
          <a:extLst>
            <a:ext uri="{FF2B5EF4-FFF2-40B4-BE49-F238E27FC236}">
              <a16:creationId xmlns:a16="http://schemas.microsoft.com/office/drawing/2014/main" id="{33BDD467-346A-6C8B-2C8F-FF2CAAF98CC8}"/>
            </a:ext>
          </a:extLst>
        </p:cNvPr>
        <p:cNvGrpSpPr/>
        <p:nvPr/>
      </p:nvGrpSpPr>
      <p:grpSpPr>
        <a:xfrm>
          <a:off x="0" y="0"/>
          <a:ext cx="0" cy="0"/>
          <a:chOff x="0" y="0"/>
          <a:chExt cx="0" cy="0"/>
        </a:xfrm>
      </p:grpSpPr>
      <p:sp>
        <p:nvSpPr>
          <p:cNvPr id="2" name="Google Shape;1126;p41">
            <a:extLst>
              <a:ext uri="{FF2B5EF4-FFF2-40B4-BE49-F238E27FC236}">
                <a16:creationId xmlns:a16="http://schemas.microsoft.com/office/drawing/2014/main" id="{922916BE-249F-F768-C50E-7CF49F6EE8B9}"/>
              </a:ext>
            </a:extLst>
          </p:cNvPr>
          <p:cNvSpPr txBox="1">
            <a:spLocks/>
          </p:cNvSpPr>
          <p:nvPr/>
        </p:nvSpPr>
        <p:spPr>
          <a:xfrm>
            <a:off x="6589653" y="155480"/>
            <a:ext cx="996900" cy="74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1600"/>
              <a:buFont typeface="Poppins ExtraBold"/>
              <a:buNone/>
              <a:defRPr sz="1600" b="0" i="0" u="none" strike="noStrike" cap="none">
                <a:solidFill>
                  <a:schemeClr val="accent2"/>
                </a:solidFill>
                <a:latin typeface="Poppins ExtraBold"/>
                <a:ea typeface="Poppins ExtraBold"/>
                <a:cs typeface="Poppins ExtraBold"/>
                <a:sym typeface="Poppins ExtraBold"/>
              </a:defRPr>
            </a:lvl1pPr>
            <a:lvl2pPr marR="0" lvl="1"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2pPr>
            <a:lvl3pPr marR="0" lvl="2"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3pPr>
            <a:lvl4pPr marR="0" lvl="3"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4pPr>
            <a:lvl5pPr marR="0" lvl="4"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5pPr>
            <a:lvl6pPr marR="0" lvl="5"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6pPr>
            <a:lvl7pPr marR="0" lvl="6"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7pPr>
            <a:lvl8pPr marR="0" lvl="7"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8pPr>
            <a:lvl9pPr marR="0" lvl="8" algn="ctr" rtl="0">
              <a:lnSpc>
                <a:spcPct val="100000"/>
              </a:lnSpc>
              <a:spcBef>
                <a:spcPts val="0"/>
              </a:spcBef>
              <a:spcAft>
                <a:spcPts val="0"/>
              </a:spcAft>
              <a:buClr>
                <a:srgbClr val="FFC39F"/>
              </a:buClr>
              <a:buSzPts val="1600"/>
              <a:buFont typeface="Arial"/>
              <a:buNone/>
              <a:defRPr sz="1600" b="0" i="0" u="none" strike="noStrike" cap="none">
                <a:solidFill>
                  <a:srgbClr val="FFC39F"/>
                </a:solidFill>
                <a:latin typeface="Arial"/>
                <a:ea typeface="Arial"/>
                <a:cs typeface="Arial"/>
                <a:sym typeface="Arial"/>
              </a:defRPr>
            </a:lvl9pPr>
          </a:lstStyle>
          <a:p>
            <a:r>
              <a:rPr lang="en" sz="5000" dirty="0">
                <a:latin typeface="Poppins SemiBold"/>
                <a:ea typeface="Poppins SemiBold"/>
                <a:cs typeface="Poppins SemiBold"/>
                <a:sym typeface="Poppins SemiBold"/>
              </a:rPr>
              <a:t>02</a:t>
            </a:r>
          </a:p>
        </p:txBody>
      </p:sp>
      <p:sp>
        <p:nvSpPr>
          <p:cNvPr id="3" name="矩形 2">
            <a:extLst>
              <a:ext uri="{FF2B5EF4-FFF2-40B4-BE49-F238E27FC236}">
                <a16:creationId xmlns:a16="http://schemas.microsoft.com/office/drawing/2014/main" id="{05D27C82-E851-9FD4-E314-FD48BE360674}"/>
              </a:ext>
            </a:extLst>
          </p:cNvPr>
          <p:cNvSpPr/>
          <p:nvPr/>
        </p:nvSpPr>
        <p:spPr>
          <a:xfrm>
            <a:off x="7544730" y="212059"/>
            <a:ext cx="1441420" cy="461665"/>
          </a:xfrm>
          <a:prstGeom prst="rect">
            <a:avLst/>
          </a:prstGeom>
          <a:noFill/>
        </p:spPr>
        <p:txBody>
          <a:bodyPr wrap="none" lIns="91440" tIns="45720" rIns="91440" bIns="45720">
            <a:spAutoFit/>
          </a:bodyPr>
          <a:lstStyle/>
          <a:p>
            <a:pPr algn="ctr"/>
            <a:r>
              <a:rPr lang="zh-TW" altLang="en-US" sz="2400" b="1" spc="50" dirty="0">
                <a:ln w="9525" cmpd="sng">
                  <a:solidFill>
                    <a:schemeClr val="accent2"/>
                  </a:solidFill>
                  <a:prstDash val="solid"/>
                </a:ln>
                <a:solidFill>
                  <a:schemeClr val="accent2"/>
                </a:solidFill>
                <a:effectLst>
                  <a:glow rad="38100">
                    <a:schemeClr val="accent1">
                      <a:alpha val="40000"/>
                    </a:schemeClr>
                  </a:glow>
                </a:effectLst>
              </a:rPr>
              <a:t>體能活動</a:t>
            </a:r>
            <a:endParaRPr lang="zh-TW" altLang="en-US" sz="2400" b="1" cap="none" spc="50" dirty="0">
              <a:ln w="9525" cmpd="sng">
                <a:solidFill>
                  <a:schemeClr val="accent2"/>
                </a:solidFill>
                <a:prstDash val="solid"/>
              </a:ln>
              <a:solidFill>
                <a:schemeClr val="accent2"/>
              </a:solidFill>
              <a:effectLst>
                <a:glow rad="38100">
                  <a:schemeClr val="accent1">
                    <a:alpha val="40000"/>
                  </a:schemeClr>
                </a:glow>
              </a:effectLst>
            </a:endParaRPr>
          </a:p>
        </p:txBody>
      </p:sp>
      <p:sp>
        <p:nvSpPr>
          <p:cNvPr id="14" name="矩形 13">
            <a:extLst>
              <a:ext uri="{FF2B5EF4-FFF2-40B4-BE49-F238E27FC236}">
                <a16:creationId xmlns:a16="http://schemas.microsoft.com/office/drawing/2014/main" id="{AB9A0F5A-452E-1278-4F44-C6262C719C47}"/>
              </a:ext>
            </a:extLst>
          </p:cNvPr>
          <p:cNvSpPr/>
          <p:nvPr/>
        </p:nvSpPr>
        <p:spPr>
          <a:xfrm>
            <a:off x="455979" y="639174"/>
            <a:ext cx="3012363" cy="461665"/>
          </a:xfrm>
          <a:prstGeom prst="rect">
            <a:avLst/>
          </a:prstGeom>
          <a:noFill/>
        </p:spPr>
        <p:txBody>
          <a:bodyPr wrap="none" lIns="91440" tIns="45720" rIns="91440" bIns="45720">
            <a:spAutoFit/>
          </a:bodyPr>
          <a:lstStyle/>
          <a:p>
            <a:pPr algn="ctr"/>
            <a:r>
              <a:rPr lang="zh-TW" altLang="en-US" sz="2400" b="1" spc="50" dirty="0">
                <a:ln w="9525" cmpd="sng">
                  <a:solidFill>
                    <a:schemeClr val="accent2"/>
                  </a:solidFill>
                  <a:prstDash val="solid"/>
                </a:ln>
                <a:solidFill>
                  <a:schemeClr val="accent2"/>
                </a:solidFill>
                <a:effectLst>
                  <a:glow rad="38100">
                    <a:schemeClr val="accent1">
                      <a:alpha val="40000"/>
                    </a:schemeClr>
                  </a:glow>
                </a:effectLst>
              </a:rPr>
              <a:t>透過運動、堅毅磨練</a:t>
            </a:r>
            <a:endParaRPr lang="zh-TW" altLang="en-US" sz="2400" b="1" cap="none" spc="50" dirty="0">
              <a:ln w="9525" cmpd="sng">
                <a:solidFill>
                  <a:schemeClr val="accent2"/>
                </a:solidFill>
                <a:prstDash val="solid"/>
              </a:ln>
              <a:solidFill>
                <a:schemeClr val="accent2"/>
              </a:solidFill>
              <a:effectLst>
                <a:glow rad="38100">
                  <a:schemeClr val="accent1">
                    <a:alpha val="40000"/>
                  </a:schemeClr>
                </a:glow>
              </a:effectLst>
            </a:endParaRPr>
          </a:p>
        </p:txBody>
      </p:sp>
      <p:sp>
        <p:nvSpPr>
          <p:cNvPr id="15" name="Google Shape;1226;p46">
            <a:extLst>
              <a:ext uri="{FF2B5EF4-FFF2-40B4-BE49-F238E27FC236}">
                <a16:creationId xmlns:a16="http://schemas.microsoft.com/office/drawing/2014/main" id="{43AAE11C-4E23-1C53-DAB9-D2EFA88A1631}"/>
              </a:ext>
            </a:extLst>
          </p:cNvPr>
          <p:cNvSpPr txBox="1">
            <a:spLocks noGrp="1"/>
          </p:cNvSpPr>
          <p:nvPr>
            <p:ph type="subTitle" idx="1"/>
          </p:nvPr>
        </p:nvSpPr>
        <p:spPr>
          <a:xfrm>
            <a:off x="591147" y="1100839"/>
            <a:ext cx="2955617" cy="3724612"/>
          </a:xfrm>
          <a:prstGeom prst="rect">
            <a:avLst/>
          </a:prstGeom>
        </p:spPr>
        <p:txBody>
          <a:bodyPr spcFirstLastPara="1" wrap="square" lIns="91425" tIns="91425" rIns="91425" bIns="91425" anchor="t" anchorCtr="0">
            <a:noAutofit/>
          </a:bodyPr>
          <a:lstStyle/>
          <a:p>
            <a:pPr marL="0" lvl="0" indent="0" algn="l">
              <a:spcAft>
                <a:spcPts val="1600"/>
              </a:spcAft>
              <a:buClr>
                <a:schemeClr val="dk1"/>
              </a:buClr>
              <a:buSzPts val="1100"/>
            </a:pPr>
            <a:r>
              <a:rPr lang="zh-TW" altLang="en-US" dirty="0"/>
              <a:t>校長積極鼓勵師生共同參與馬拉松活動，盼師生在長距離奔馳的體能鍛鍊中，涵養刻苦耐勞的品格，激發挑戰自我的勇氣，並在堅持抵達終點的過程中，一同領略突破極限的成就與成功的喜悅。</a:t>
            </a:r>
            <a:endParaRPr lang="en-US" altLang="zh-TW" dirty="0"/>
          </a:p>
          <a:p>
            <a:pPr marL="0" lvl="0" indent="0" algn="l">
              <a:spcAft>
                <a:spcPts val="1600"/>
              </a:spcAft>
              <a:buClr>
                <a:schemeClr val="dk1"/>
              </a:buClr>
              <a:buSzPts val="1100"/>
            </a:pPr>
            <a:r>
              <a:rPr lang="zh-TW" altLang="en-US" dirty="0"/>
              <a:t>馬拉松對很多老師同學來說，都是一項不容易的挑戰，但由忐忑到經歷成功，同學除了體能上進步，心智更是藉此邁向成熟。</a:t>
            </a:r>
            <a:br>
              <a:rPr lang="en-US" altLang="zh-TW" dirty="0"/>
            </a:br>
            <a:endParaRPr lang="en-US" altLang="zh-TW" dirty="0"/>
          </a:p>
        </p:txBody>
      </p:sp>
      <p:pic>
        <p:nvPicPr>
          <p:cNvPr id="2050" name="Picture 2" descr="未提供相片說明。">
            <a:extLst>
              <a:ext uri="{FF2B5EF4-FFF2-40B4-BE49-F238E27FC236}">
                <a16:creationId xmlns:a16="http://schemas.microsoft.com/office/drawing/2014/main" id="{1639B6CA-5296-5552-0F0F-DCB400F9F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6271" y="1100839"/>
            <a:ext cx="4954462" cy="2786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589914"/>
      </p:ext>
    </p:extLst>
  </p:cSld>
  <p:clrMapOvr>
    <a:masterClrMapping/>
  </p:clrMapOvr>
</p:sld>
</file>

<file path=ppt/theme/theme1.xml><?xml version="1.0" encoding="utf-8"?>
<a:theme xmlns:a="http://schemas.openxmlformats.org/drawingml/2006/main" name="Orange Waves Digital Marketing by Slidesgo">
  <a:themeElements>
    <a:clrScheme name="Simple Light">
      <a:dk1>
        <a:srgbClr val="000000"/>
      </a:dk1>
      <a:lt1>
        <a:srgbClr val="FFFFFF"/>
      </a:lt1>
      <a:dk2>
        <a:srgbClr val="263238"/>
      </a:dk2>
      <a:lt2>
        <a:srgbClr val="EEEEEE"/>
      </a:lt2>
      <a:accent1>
        <a:srgbClr val="FFC100"/>
      </a:accent1>
      <a:accent2>
        <a:srgbClr val="FF8D00"/>
      </a:accent2>
      <a:accent3>
        <a:srgbClr val="EDC28F"/>
      </a:accent3>
      <a:accent4>
        <a:srgbClr val="F3D361"/>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352</TotalTime>
  <Words>1543</Words>
  <Application>Microsoft Office PowerPoint</Application>
  <PresentationFormat>如螢幕大小 (16:9)</PresentationFormat>
  <Paragraphs>101</Paragraphs>
  <Slides>20</Slides>
  <Notes>18</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20</vt:i4>
      </vt:variant>
    </vt:vector>
  </HeadingPairs>
  <TitlesOfParts>
    <vt:vector size="26" baseType="lpstr">
      <vt:lpstr>Poppins ExtraBold</vt:lpstr>
      <vt:lpstr>Poppins Medium</vt:lpstr>
      <vt:lpstr>Poppins</vt:lpstr>
      <vt:lpstr>Arial</vt:lpstr>
      <vt:lpstr>Poppins SemiBold</vt:lpstr>
      <vt:lpstr>Orange Waves Digital Marketing by Slidesgo</vt:lpstr>
      <vt:lpstr>PowerPoint 簡報</vt:lpstr>
      <vt:lpstr>01</vt:lpstr>
      <vt:lpstr>01</vt:lpstr>
      <vt:lpstr>01</vt:lpstr>
      <vt:lpstr>01</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cp:lastModifiedBy>Suet Ching FUNG</cp:lastModifiedBy>
  <cp:revision>3</cp:revision>
  <dcterms:modified xsi:type="dcterms:W3CDTF">2025-12-09T07:07:23Z</dcterms:modified>
</cp:coreProperties>
</file>